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561" r:id="rId2"/>
    <p:sldId id="2562" r:id="rId3"/>
    <p:sldId id="2564" r:id="rId4"/>
    <p:sldId id="2580" r:id="rId5"/>
    <p:sldId id="2582" r:id="rId6"/>
    <p:sldId id="2583" r:id="rId7"/>
    <p:sldId id="2588" r:id="rId8"/>
    <p:sldId id="2589" r:id="rId9"/>
    <p:sldId id="2590" r:id="rId10"/>
    <p:sldId id="2592" r:id="rId11"/>
    <p:sldId id="2601" r:id="rId12"/>
    <p:sldId id="2565" r:id="rId13"/>
    <p:sldId id="2597" r:id="rId14"/>
    <p:sldId id="2566" r:id="rId15"/>
    <p:sldId id="2567" r:id="rId16"/>
    <p:sldId id="2568" r:id="rId17"/>
    <p:sldId id="2569" r:id="rId18"/>
    <p:sldId id="2584" r:id="rId19"/>
    <p:sldId id="2581" r:id="rId20"/>
    <p:sldId id="2591" r:id="rId21"/>
    <p:sldId id="2602" r:id="rId22"/>
    <p:sldId id="2603" r:id="rId23"/>
    <p:sldId id="2604" r:id="rId24"/>
    <p:sldId id="2605" r:id="rId25"/>
    <p:sldId id="2606" r:id="rId26"/>
    <p:sldId id="2607" r:id="rId27"/>
    <p:sldId id="2570" r:id="rId28"/>
    <p:sldId id="2571" r:id="rId29"/>
    <p:sldId id="2573" r:id="rId30"/>
    <p:sldId id="2574" r:id="rId31"/>
    <p:sldId id="2575" r:id="rId32"/>
    <p:sldId id="2576" r:id="rId33"/>
    <p:sldId id="2577" r:id="rId34"/>
    <p:sldId id="2578" r:id="rId35"/>
    <p:sldId id="2585" r:id="rId36"/>
    <p:sldId id="2587" r:id="rId37"/>
    <p:sldId id="2586" r:id="rId38"/>
    <p:sldId id="2593" r:id="rId39"/>
    <p:sldId id="2594" r:id="rId40"/>
    <p:sldId id="2595" r:id="rId41"/>
    <p:sldId id="2608" r:id="rId42"/>
    <p:sldId id="2596" r:id="rId43"/>
    <p:sldId id="2598" r:id="rId44"/>
    <p:sldId id="2599" r:id="rId45"/>
    <p:sldId id="2600" r:id="rId46"/>
    <p:sldId id="2579" r:id="rId47"/>
    <p:sldId id="2609" r:id="rId48"/>
    <p:sldId id="261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xploring the World of Cakes: A Delicious Journey Across Varieties" id="{30CFA5E0-9B47-45A2-978A-8F27373CD821}">
          <p14:sldIdLst>
            <p14:sldId id="2561"/>
          </p14:sldIdLst>
        </p14:section>
        <p14:section name="Classic Chocolate Cake" id="{AADD4E01-435B-4657-A2DB-1C573512FC6E}">
          <p14:sldIdLst>
            <p14:sldId id="2562"/>
            <p14:sldId id="2564"/>
            <p14:sldId id="2580"/>
            <p14:sldId id="2582"/>
            <p14:sldId id="2583"/>
            <p14:sldId id="2588"/>
            <p14:sldId id="2589"/>
            <p14:sldId id="2590"/>
            <p14:sldId id="2592"/>
            <p14:sldId id="2601"/>
          </p14:sldIdLst>
        </p14:section>
        <p14:section name="Traditional Vanilla Sponge Cake" id="{33E95B45-CDEF-4495-B1C9-D8BEA685962A}">
          <p14:sldIdLst>
            <p14:sldId id="2565"/>
            <p14:sldId id="2597"/>
            <p14:sldId id="2566"/>
          </p14:sldIdLst>
        </p14:section>
        <p14:section name="Fruit-Filled Strawberry Shortcake" id="{B8A2DA59-C4C0-476A-A264-F26E4F454123}">
          <p14:sldIdLst>
            <p14:sldId id="2567"/>
            <p14:sldId id="2568"/>
            <p14:sldId id="2569"/>
            <p14:sldId id="2584"/>
            <p14:sldId id="2581"/>
            <p14:sldId id="2591"/>
            <p14:sldId id="2602"/>
            <p14:sldId id="2603"/>
            <p14:sldId id="2604"/>
            <p14:sldId id="2605"/>
            <p14:sldId id="2606"/>
            <p14:sldId id="2607"/>
          </p14:sldIdLst>
        </p14:section>
        <p14:section name="Layered Red Velvet Cake" id="{123EB246-AA0E-463C-B116-CC33DCE0C1A6}">
          <p14:sldIdLst>
            <p14:sldId id="2570"/>
            <p14:sldId id="2571"/>
          </p14:sldIdLst>
        </p14:section>
        <p14:section name="Elegant Cheesecake" id="{EDDF3BB3-98AB-4420-BF4E-61FE3B2B17CF}">
          <p14:sldIdLst>
            <p14:sldId id="2573"/>
            <p14:sldId id="2574"/>
            <p14:sldId id="2575"/>
          </p14:sldIdLst>
        </p14:section>
        <p14:section name="Colorful Funfetti Cake" id="{DC02217A-80FF-4D11-B2FF-9AB8F1E25614}">
          <p14:sldIdLst>
            <p14:sldId id="2576"/>
            <p14:sldId id="2577"/>
            <p14:sldId id="2578"/>
            <p14:sldId id="2585"/>
            <p14:sldId id="2587"/>
            <p14:sldId id="2586"/>
          </p14:sldIdLst>
        </p14:section>
        <p14:section name="Conclusion: Celebrating the Diversity and Delight of Cakes" id="{E5D656B9-3F2A-46CF-A8A6-5A4C25C977E2}">
          <p14:sldIdLst>
            <p14:sldId id="2593"/>
            <p14:sldId id="2594"/>
            <p14:sldId id="2595"/>
            <p14:sldId id="2608"/>
            <p14:sldId id="2596"/>
            <p14:sldId id="2598"/>
            <p14:sldId id="2599"/>
            <p14:sldId id="2600"/>
            <p14:sldId id="2579"/>
            <p14:sldId id="2609"/>
            <p14:sldId id="261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2" d="100"/>
          <a:sy n="52" d="100"/>
        </p:scale>
        <p:origin x="352" y="26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45FD44-17CD-45D7-86FF-94125B939822}" type="datetimeFigureOut">
              <a:rPr lang="en-US" smtClean="0"/>
              <a:t>3/7/2026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94755-DD8F-4CF9-A8EA-BC957CB22C17}" type="slidenum">
              <a:rPr lang="en-US" smtClean="0"/>
              <a:t>‹#›</a:t>
            </a:fld>
            <a:endParaRPr lang="en-US"/>
          </a:p>
        </p:txBody>
      </p:sp>
    </p:spTree>
    <p:extLst>
      <p:ext uri="{BB962C8B-B14F-4D97-AF65-F5344CB8AC3E}">
        <p14:creationId xmlns:p14="http://schemas.microsoft.com/office/powerpoint/2010/main" val="2428104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AI-generated</a:t>
            </a:r>
          </a:p>
        </p:txBody>
      </p:sp>
      <p:sp>
        <p:nvSpPr>
          <p:cNvPr id="4" name="Slide Number Placeholder 3"/>
          <p:cNvSpPr>
            <a:spLocks noGrp="1"/>
          </p:cNvSpPr>
          <p:nvPr>
            <p:ph type="sldNum" sz="quarter" idx="5"/>
          </p:nvPr>
        </p:nvSpPr>
        <p:spPr/>
        <p:txBody>
          <a:bodyPr/>
          <a:lstStyle/>
          <a:p>
            <a:fld id="{8055F567-75D7-4F0A-8336-9F1379B7ED81}" type="slidenum">
              <a:rPr lang="en-US" smtClean="0"/>
              <a:t>1</a:t>
            </a:fld>
            <a:endParaRPr lang="en-US"/>
          </a:p>
        </p:txBody>
      </p:sp>
    </p:spTree>
    <p:extLst>
      <p:ext uri="{BB962C8B-B14F-4D97-AF65-F5344CB8AC3E}">
        <p14:creationId xmlns:p14="http://schemas.microsoft.com/office/powerpoint/2010/main" val="1468309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782F5-48E8-4D33-72DE-AF98C0FBE5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8D1C4-3206-FBFD-CCC2-DC589953BE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A6113B-0A32-8286-7DC5-CA46954490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36059F-F44F-90EC-00FB-A9F82D628570}"/>
              </a:ext>
            </a:extLst>
          </p:cNvPr>
          <p:cNvSpPr>
            <a:spLocks noGrp="1"/>
          </p:cNvSpPr>
          <p:nvPr>
            <p:ph type="sldNum" sz="quarter" idx="5"/>
          </p:nvPr>
        </p:nvSpPr>
        <p:spPr/>
        <p:txBody>
          <a:bodyPr/>
          <a:lstStyle/>
          <a:p>
            <a:fld id="{1E494755-DD8F-4CF9-A8EA-BC957CB22C17}" type="slidenum">
              <a:rPr lang="en-US" smtClean="0"/>
              <a:t>24</a:t>
            </a:fld>
            <a:endParaRPr lang="en-US"/>
          </a:p>
        </p:txBody>
      </p:sp>
    </p:spTree>
    <p:extLst>
      <p:ext uri="{BB962C8B-B14F-4D97-AF65-F5344CB8AC3E}">
        <p14:creationId xmlns:p14="http://schemas.microsoft.com/office/powerpoint/2010/main" val="134104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Distinctive Color and Flavor, Cream Cheese Frosting and Presentation</a:t>
            </a:r>
          </a:p>
        </p:txBody>
      </p:sp>
      <p:sp>
        <p:nvSpPr>
          <p:cNvPr id="4" name="Slide Number Placeholder 3"/>
          <p:cNvSpPr>
            <a:spLocks noGrp="1"/>
          </p:cNvSpPr>
          <p:nvPr>
            <p:ph type="sldNum" sz="quarter" idx="5"/>
          </p:nvPr>
        </p:nvSpPr>
        <p:spPr/>
        <p:txBody>
          <a:bodyPr/>
          <a:lstStyle/>
          <a:p>
            <a:fld id="{8055F567-75D7-4F0A-8336-9F1379B7ED81}" type="slidenum">
              <a:rPr lang="en-US" smtClean="0"/>
              <a:t>27</a:t>
            </a:fld>
            <a:endParaRPr lang="en-US"/>
          </a:p>
        </p:txBody>
      </p:sp>
    </p:spTree>
    <p:extLst>
      <p:ext uri="{BB962C8B-B14F-4D97-AF65-F5344CB8AC3E}">
        <p14:creationId xmlns:p14="http://schemas.microsoft.com/office/powerpoint/2010/main" val="2867160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 velvet cake is renowned for its deep red color, traditionally derived from a reaction between natural cocoa powder and acidic ingredients like buttermilk and vinegar, though food coloring is commonly added today. Its flavor profile blends mild cocoa notes with a subtle tang from the vinegar and buttermilk, differentiating it from typical chocolate cakes. Studies indicate that the texture is moist and tender, owing to the unique combination of ingredients and emulsifiers used. The cake's vibrant color also gives it a visual appeal that has fueled its popularity in modern bakeries. 
 Image source: AI-generated</a:t>
            </a:r>
          </a:p>
        </p:txBody>
      </p:sp>
      <p:sp>
        <p:nvSpPr>
          <p:cNvPr id="4" name="Slide Number Placeholder 3"/>
          <p:cNvSpPr>
            <a:spLocks noGrp="1"/>
          </p:cNvSpPr>
          <p:nvPr>
            <p:ph type="sldNum" sz="quarter" idx="5"/>
          </p:nvPr>
        </p:nvSpPr>
        <p:spPr/>
        <p:txBody>
          <a:bodyPr/>
          <a:lstStyle/>
          <a:p>
            <a:fld id="{8055F567-75D7-4F0A-8336-9F1379B7ED81}" type="slidenum">
              <a:rPr lang="en-US" smtClean="0"/>
              <a:t>28</a:t>
            </a:fld>
            <a:endParaRPr lang="en-US"/>
          </a:p>
        </p:txBody>
      </p:sp>
    </p:spTree>
    <p:extLst>
      <p:ext uri="{BB962C8B-B14F-4D97-AF65-F5344CB8AC3E}">
        <p14:creationId xmlns:p14="http://schemas.microsoft.com/office/powerpoint/2010/main" val="2786174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Creamy Texture and Crust Options, Classic and Modern Toppings</a:t>
            </a:r>
          </a:p>
        </p:txBody>
      </p:sp>
      <p:sp>
        <p:nvSpPr>
          <p:cNvPr id="4" name="Slide Number Placeholder 3"/>
          <p:cNvSpPr>
            <a:spLocks noGrp="1"/>
          </p:cNvSpPr>
          <p:nvPr>
            <p:ph type="sldNum" sz="quarter" idx="5"/>
          </p:nvPr>
        </p:nvSpPr>
        <p:spPr/>
        <p:txBody>
          <a:bodyPr/>
          <a:lstStyle/>
          <a:p>
            <a:fld id="{8055F567-75D7-4F0A-8336-9F1379B7ED81}" type="slidenum">
              <a:rPr lang="en-US" smtClean="0"/>
              <a:t>29</a:t>
            </a:fld>
            <a:endParaRPr lang="en-US"/>
          </a:p>
        </p:txBody>
      </p:sp>
    </p:spTree>
    <p:extLst>
      <p:ext uri="{BB962C8B-B14F-4D97-AF65-F5344CB8AC3E}">
        <p14:creationId xmlns:p14="http://schemas.microsoft.com/office/powerpoint/2010/main" val="2932834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Cheesecake’s hallmark is its rich, creamy texture achieved through smooth cream cheese blended with eggs and sugar. Crust options vary widely: traditional graham cracker crusts provide a sweet, crunchy base, whereas some recipes opt for cookie crumbs, pastry crusts, or nut-based crusts for added flavor complexity. The baking technique—whether baked or no-bake—affects texture and firmness. Rheological studies show that varying fat content and stabilizers influence creaminess and mouthfeel, which are key to consumer satisfaction. 
 Image source: AI-generated</a:t>
            </a:r>
          </a:p>
        </p:txBody>
      </p:sp>
      <p:sp>
        <p:nvSpPr>
          <p:cNvPr id="4" name="Slide Number Placeholder 3"/>
          <p:cNvSpPr>
            <a:spLocks noGrp="1"/>
          </p:cNvSpPr>
          <p:nvPr>
            <p:ph type="sldNum" sz="quarter" idx="5"/>
          </p:nvPr>
        </p:nvSpPr>
        <p:spPr/>
        <p:txBody>
          <a:bodyPr/>
          <a:lstStyle/>
          <a:p>
            <a:fld id="{8055F567-75D7-4F0A-8336-9F1379B7ED81}" type="slidenum">
              <a:rPr lang="en-US" smtClean="0"/>
              <a:t>30</a:t>
            </a:fld>
            <a:endParaRPr lang="en-US"/>
          </a:p>
        </p:txBody>
      </p:sp>
    </p:spTree>
    <p:extLst>
      <p:ext uri="{BB962C8B-B14F-4D97-AF65-F5344CB8AC3E}">
        <p14:creationId xmlns:p14="http://schemas.microsoft.com/office/powerpoint/2010/main" val="1496831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Cheesecake toppings range from traditional fruit compotes like cherry or blueberry to modern innovations such as salted caramel, chocolate ganache, or exotic fruit glazes. Fresh fruit and whipped cream remain perennial favorites for their balance of sweetness and acidity. Contemporary trends include savory toppings like balsamic reduction or herbs to diversify flavor. Consumer surveys indicate that topping choice significantly impacts purchase decisions, with fruit toppings preferred for perceived freshness and indulgence. 
 Image source: AI-generated</a:t>
            </a:r>
          </a:p>
        </p:txBody>
      </p:sp>
      <p:sp>
        <p:nvSpPr>
          <p:cNvPr id="4" name="Slide Number Placeholder 3"/>
          <p:cNvSpPr>
            <a:spLocks noGrp="1"/>
          </p:cNvSpPr>
          <p:nvPr>
            <p:ph type="sldNum" sz="quarter" idx="5"/>
          </p:nvPr>
        </p:nvSpPr>
        <p:spPr/>
        <p:txBody>
          <a:bodyPr/>
          <a:lstStyle/>
          <a:p>
            <a:fld id="{8055F567-75D7-4F0A-8336-9F1379B7ED81}" type="slidenum">
              <a:rPr lang="en-US" smtClean="0"/>
              <a:t>31</a:t>
            </a:fld>
            <a:endParaRPr lang="en-US"/>
          </a:p>
        </p:txBody>
      </p:sp>
    </p:spTree>
    <p:extLst>
      <p:ext uri="{BB962C8B-B14F-4D97-AF65-F5344CB8AC3E}">
        <p14:creationId xmlns:p14="http://schemas.microsoft.com/office/powerpoint/2010/main" val="1409189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Sprinkle-Filled Batter, Perfect for Birthdays and Parties</a:t>
            </a:r>
          </a:p>
        </p:txBody>
      </p:sp>
      <p:sp>
        <p:nvSpPr>
          <p:cNvPr id="4" name="Slide Number Placeholder 3"/>
          <p:cNvSpPr>
            <a:spLocks noGrp="1"/>
          </p:cNvSpPr>
          <p:nvPr>
            <p:ph type="sldNum" sz="quarter" idx="5"/>
          </p:nvPr>
        </p:nvSpPr>
        <p:spPr/>
        <p:txBody>
          <a:bodyPr/>
          <a:lstStyle/>
          <a:p>
            <a:fld id="{8055F567-75D7-4F0A-8336-9F1379B7ED81}" type="slidenum">
              <a:rPr lang="en-US" smtClean="0"/>
              <a:t>32</a:t>
            </a:fld>
            <a:endParaRPr lang="en-US"/>
          </a:p>
        </p:txBody>
      </p:sp>
    </p:spTree>
    <p:extLst>
      <p:ext uri="{BB962C8B-B14F-4D97-AF65-F5344CB8AC3E}">
        <p14:creationId xmlns:p14="http://schemas.microsoft.com/office/powerpoint/2010/main" val="2969914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Funfetti cake is characterized by colorful candy sprinkles mixed into the batter, which melt partially and create a speckled, festive interior once baked. The sprinkles add texture and visual appeal that make the cake popular for celebrations. Ingredient studies highlight the importance of sprinkle type to prevent color bleed and maintain consistency during baking. The base batter is often a simple vanilla cake designed to complement the fun visual feature. Consumer preference data show Funfetti cakes are highest in popularity for children's parties due to their bright appearance and sweet taste. 
 Image source: AI-generated</a:t>
            </a:r>
          </a:p>
        </p:txBody>
      </p:sp>
      <p:sp>
        <p:nvSpPr>
          <p:cNvPr id="4" name="Slide Number Placeholder 3"/>
          <p:cNvSpPr>
            <a:spLocks noGrp="1"/>
          </p:cNvSpPr>
          <p:nvPr>
            <p:ph type="sldNum" sz="quarter" idx="5"/>
          </p:nvPr>
        </p:nvSpPr>
        <p:spPr/>
        <p:txBody>
          <a:bodyPr/>
          <a:lstStyle/>
          <a:p>
            <a:fld id="{8055F567-75D7-4F0A-8336-9F1379B7ED81}" type="slidenum">
              <a:rPr lang="en-US" smtClean="0"/>
              <a:t>33</a:t>
            </a:fld>
            <a:endParaRPr lang="en-US"/>
          </a:p>
        </p:txBody>
      </p:sp>
    </p:spTree>
    <p:extLst>
      <p:ext uri="{BB962C8B-B14F-4D97-AF65-F5344CB8AC3E}">
        <p14:creationId xmlns:p14="http://schemas.microsoft.com/office/powerpoint/2010/main" val="3669824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Funfetti cake’s bright colors and whimsical appearance make it a favorite for birthdays and festive events, particularly among children. It embodies celebration and joy, often paired with matching colorful frosting and decorations. Market research in the bakery industry identifies funfetti as a top-selling cake variant for party orders due to its visual impact and crowd-pleasing flavor profile. Its association with fun and youthfulness makes it a perennial choice for such occasions globally.</a:t>
            </a:r>
          </a:p>
        </p:txBody>
      </p:sp>
      <p:sp>
        <p:nvSpPr>
          <p:cNvPr id="4" name="Slide Number Placeholder 3"/>
          <p:cNvSpPr>
            <a:spLocks noGrp="1"/>
          </p:cNvSpPr>
          <p:nvPr>
            <p:ph type="sldNum" sz="quarter" idx="5"/>
          </p:nvPr>
        </p:nvSpPr>
        <p:spPr/>
        <p:txBody>
          <a:bodyPr/>
          <a:lstStyle/>
          <a:p>
            <a:fld id="{8055F567-75D7-4F0A-8336-9F1379B7ED81}" type="slidenum">
              <a:rPr lang="en-US" smtClean="0"/>
              <a:t>34</a:t>
            </a:fld>
            <a:endParaRPr lang="en-US"/>
          </a:p>
        </p:txBody>
      </p:sp>
    </p:spTree>
    <p:extLst>
      <p:ext uri="{BB962C8B-B14F-4D97-AF65-F5344CB8AC3E}">
        <p14:creationId xmlns:p14="http://schemas.microsoft.com/office/powerpoint/2010/main" val="2255941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presentation explored a variety of beloved cakes, from the rich classic chocolate to the airy vanilla sponge, refreshing strawberry shortcake, vibrant red velvet, creamy cheesecake, and festive funfetti. Each cake offers unique flavors, textures, and traditions, highlighting the joyful versatility of cakes in celebrations and everyday indulgence. Embrace these delicious journeys and create your own sweet memories.</a:t>
            </a:r>
          </a:p>
        </p:txBody>
      </p:sp>
      <p:sp>
        <p:nvSpPr>
          <p:cNvPr id="4" name="Slide Number Placeholder 3"/>
          <p:cNvSpPr>
            <a:spLocks noGrp="1"/>
          </p:cNvSpPr>
          <p:nvPr>
            <p:ph type="sldNum" sz="quarter" idx="5"/>
          </p:nvPr>
        </p:nvSpPr>
        <p:spPr/>
        <p:txBody>
          <a:bodyPr/>
          <a:lstStyle/>
          <a:p>
            <a:fld id="{8055F567-75D7-4F0A-8336-9F1379B7ED81}" type="slidenum">
              <a:rPr lang="en-US" smtClean="0"/>
              <a:t>46</a:t>
            </a:fld>
            <a:endParaRPr lang="en-US"/>
          </a:p>
        </p:txBody>
      </p:sp>
    </p:spTree>
    <p:extLst>
      <p:ext uri="{BB962C8B-B14F-4D97-AF65-F5344CB8AC3E}">
        <p14:creationId xmlns:p14="http://schemas.microsoft.com/office/powerpoint/2010/main" val="3211206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Rich Chocolate Flavors and Ingredients, Popular Recipes and Variations</a:t>
            </a:r>
          </a:p>
        </p:txBody>
      </p:sp>
      <p:sp>
        <p:nvSpPr>
          <p:cNvPr id="4" name="Slide Number Placeholder 3"/>
          <p:cNvSpPr>
            <a:spLocks noGrp="1"/>
          </p:cNvSpPr>
          <p:nvPr>
            <p:ph type="sldNum" sz="quarter" idx="5"/>
          </p:nvPr>
        </p:nvSpPr>
        <p:spPr/>
        <p:txBody>
          <a:bodyPr/>
          <a:lstStyle/>
          <a:p>
            <a:fld id="{8055F567-75D7-4F0A-8336-9F1379B7ED81}" type="slidenum">
              <a:rPr lang="en-US" smtClean="0"/>
              <a:t>2</a:t>
            </a:fld>
            <a:endParaRPr lang="en-US"/>
          </a:p>
        </p:txBody>
      </p:sp>
    </p:spTree>
    <p:extLst>
      <p:ext uri="{BB962C8B-B14F-4D97-AF65-F5344CB8AC3E}">
        <p14:creationId xmlns:p14="http://schemas.microsoft.com/office/powerpoint/2010/main" val="412078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Classic chocolate cake recipes vary globally, ranging from the dense German chocolate cake featuring a coconut-pecan frosting to the fluffy American-style chocolate layer cakes with buttercream or ganache fillings. Variations include flourless chocolate cakes, which cater to gluten-free diets, and molten lava cakes known for their liquid chocolate centers. Furthermore, vegan and sugar-free options have surged in popularity, using substitutes like avocado, applesauce, or alternative sweeteners to meet dietary preferences without sacrificing richness. 
 Image source: AI-generated</a:t>
            </a:r>
          </a:p>
        </p:txBody>
      </p:sp>
      <p:sp>
        <p:nvSpPr>
          <p:cNvPr id="4" name="Slide Number Placeholder 3"/>
          <p:cNvSpPr>
            <a:spLocks noGrp="1"/>
          </p:cNvSpPr>
          <p:nvPr>
            <p:ph type="sldNum" sz="quarter" idx="5"/>
          </p:nvPr>
        </p:nvSpPr>
        <p:spPr/>
        <p:txBody>
          <a:bodyPr/>
          <a:lstStyle/>
          <a:p>
            <a:fld id="{8055F567-75D7-4F0A-8336-9F1379B7ED81}" type="slidenum">
              <a:rPr lang="en-US" smtClean="0"/>
              <a:t>3</a:t>
            </a:fld>
            <a:endParaRPr lang="en-US"/>
          </a:p>
        </p:txBody>
      </p:sp>
    </p:spTree>
    <p:extLst>
      <p:ext uri="{BB962C8B-B14F-4D97-AF65-F5344CB8AC3E}">
        <p14:creationId xmlns:p14="http://schemas.microsoft.com/office/powerpoint/2010/main" val="3164994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Light and Airy Texture, Common Uses for Celebrations</a:t>
            </a:r>
          </a:p>
        </p:txBody>
      </p:sp>
      <p:sp>
        <p:nvSpPr>
          <p:cNvPr id="4" name="Slide Number Placeholder 3"/>
          <p:cNvSpPr>
            <a:spLocks noGrp="1"/>
          </p:cNvSpPr>
          <p:nvPr>
            <p:ph type="sldNum" sz="quarter" idx="5"/>
          </p:nvPr>
        </p:nvSpPr>
        <p:spPr/>
        <p:txBody>
          <a:bodyPr/>
          <a:lstStyle/>
          <a:p>
            <a:fld id="{8055F567-75D7-4F0A-8336-9F1379B7ED81}" type="slidenum">
              <a:rPr lang="en-US" smtClean="0"/>
              <a:t>12</a:t>
            </a:fld>
            <a:endParaRPr lang="en-US"/>
          </a:p>
        </p:txBody>
      </p:sp>
    </p:spTree>
    <p:extLst>
      <p:ext uri="{BB962C8B-B14F-4D97-AF65-F5344CB8AC3E}">
        <p14:creationId xmlns:p14="http://schemas.microsoft.com/office/powerpoint/2010/main" val="3397075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Vanilla sponge cake's neutral flavor and adaptable structure make it a popular base for wedding cakes, birthday cakes, and other celebrations worldwide. It pairs well with diverse fillings like fruit preserves, mousses, and buttercream frostings. Its ability to absorb syrups allows bakers to infuse additional flavors such as liqueurs or fruit juices, enhancing moistness and taste. According to bakery industry reports, vanilla sponge frequently ranks among the top three cake bases chosen for formal events due to its versatility and wide acceptance.</a:t>
            </a:r>
          </a:p>
        </p:txBody>
      </p:sp>
      <p:sp>
        <p:nvSpPr>
          <p:cNvPr id="4" name="Slide Number Placeholder 3"/>
          <p:cNvSpPr>
            <a:spLocks noGrp="1"/>
          </p:cNvSpPr>
          <p:nvPr>
            <p:ph type="sldNum" sz="quarter" idx="5"/>
          </p:nvPr>
        </p:nvSpPr>
        <p:spPr/>
        <p:txBody>
          <a:bodyPr/>
          <a:lstStyle/>
          <a:p>
            <a:fld id="{8055F567-75D7-4F0A-8336-9F1379B7ED81}" type="slidenum">
              <a:rPr lang="en-US" smtClean="0"/>
              <a:t>14</a:t>
            </a:fld>
            <a:endParaRPr lang="en-US"/>
          </a:p>
        </p:txBody>
      </p:sp>
    </p:spTree>
    <p:extLst>
      <p:ext uri="{BB962C8B-B14F-4D97-AF65-F5344CB8AC3E}">
        <p14:creationId xmlns:p14="http://schemas.microsoft.com/office/powerpoint/2010/main" val="2730347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Fresh Strawberries and Cream, History and Regional Variations</a:t>
            </a:r>
          </a:p>
        </p:txBody>
      </p:sp>
      <p:sp>
        <p:nvSpPr>
          <p:cNvPr id="4" name="Slide Number Placeholder 3"/>
          <p:cNvSpPr>
            <a:spLocks noGrp="1"/>
          </p:cNvSpPr>
          <p:nvPr>
            <p:ph type="sldNum" sz="quarter" idx="5"/>
          </p:nvPr>
        </p:nvSpPr>
        <p:spPr/>
        <p:txBody>
          <a:bodyPr/>
          <a:lstStyle/>
          <a:p>
            <a:fld id="{8055F567-75D7-4F0A-8336-9F1379B7ED81}" type="slidenum">
              <a:rPr lang="en-US" smtClean="0"/>
              <a:t>15</a:t>
            </a:fld>
            <a:endParaRPr lang="en-US"/>
          </a:p>
        </p:txBody>
      </p:sp>
    </p:spTree>
    <p:extLst>
      <p:ext uri="{BB962C8B-B14F-4D97-AF65-F5344CB8AC3E}">
        <p14:creationId xmlns:p14="http://schemas.microsoft.com/office/powerpoint/2010/main" val="948981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Strawberry shortcake prominently features fresh, ripe strawberries which provide natural sweetness and acidity, balancing the richness of the cream. The use of whipped heavy cream or clotted cream adds a smooth, luxurious texture that complements the light biscuit or sponge base. Seasonality greatly affects flavor intensity; hence, the best shortcakes are made during strawberry harvest months when fruits have the highest sugar content. Nutritional data indicates strawberries are rich in vitamin C and antioxidants, adding a healthful dimension to this indulgent dessert. 
 Image source: AI-generated</a:t>
            </a:r>
          </a:p>
        </p:txBody>
      </p:sp>
      <p:sp>
        <p:nvSpPr>
          <p:cNvPr id="4" name="Slide Number Placeholder 3"/>
          <p:cNvSpPr>
            <a:spLocks noGrp="1"/>
          </p:cNvSpPr>
          <p:nvPr>
            <p:ph type="sldNum" sz="quarter" idx="5"/>
          </p:nvPr>
        </p:nvSpPr>
        <p:spPr/>
        <p:txBody>
          <a:bodyPr/>
          <a:lstStyle/>
          <a:p>
            <a:fld id="{8055F567-75D7-4F0A-8336-9F1379B7ED81}" type="slidenum">
              <a:rPr lang="en-US" smtClean="0"/>
              <a:t>16</a:t>
            </a:fld>
            <a:endParaRPr lang="en-US"/>
          </a:p>
        </p:txBody>
      </p:sp>
    </p:spTree>
    <p:extLst>
      <p:ext uri="{BB962C8B-B14F-4D97-AF65-F5344CB8AC3E}">
        <p14:creationId xmlns:p14="http://schemas.microsoft.com/office/powerpoint/2010/main" val="3073775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strawberry shortcake has its roots in 16th-century Europe, evolving differently across regions. In the US, it often features a biscuit-style base with sliced strawberries and whipped cream, while British versions may use sponge cake layers. Japanese variations include mochi and matcha-infused elements combined with strawberries. This regional diversity illustrates adaptation to local tastes and available ingredients while retaining the core concept of fresh berries with cream and cake or biscuit. Historical sales data reflect its popularity spike during summer months in western countries. 
 Image source: AI-generated</a:t>
            </a:r>
          </a:p>
        </p:txBody>
      </p:sp>
      <p:sp>
        <p:nvSpPr>
          <p:cNvPr id="4" name="Slide Number Placeholder 3"/>
          <p:cNvSpPr>
            <a:spLocks noGrp="1"/>
          </p:cNvSpPr>
          <p:nvPr>
            <p:ph type="sldNum" sz="quarter" idx="5"/>
          </p:nvPr>
        </p:nvSpPr>
        <p:spPr/>
        <p:txBody>
          <a:bodyPr/>
          <a:lstStyle/>
          <a:p>
            <a:fld id="{8055F567-75D7-4F0A-8336-9F1379B7ED81}" type="slidenum">
              <a:rPr lang="en-US" smtClean="0"/>
              <a:t>17</a:t>
            </a:fld>
            <a:endParaRPr lang="en-US"/>
          </a:p>
        </p:txBody>
      </p:sp>
    </p:spTree>
    <p:extLst>
      <p:ext uri="{BB962C8B-B14F-4D97-AF65-F5344CB8AC3E}">
        <p14:creationId xmlns:p14="http://schemas.microsoft.com/office/powerpoint/2010/main" val="3951894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494755-DD8F-4CF9-A8EA-BC957CB22C17}" type="slidenum">
              <a:rPr lang="en-US" smtClean="0"/>
              <a:t>23</a:t>
            </a:fld>
            <a:endParaRPr lang="en-US"/>
          </a:p>
        </p:txBody>
      </p:sp>
    </p:spTree>
    <p:extLst>
      <p:ext uri="{BB962C8B-B14F-4D97-AF65-F5344CB8AC3E}">
        <p14:creationId xmlns:p14="http://schemas.microsoft.com/office/powerpoint/2010/main" val="5891730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142999" y="5172773"/>
            <a:ext cx="9906001" cy="770827"/>
          </a:xfrm>
        </p:spPr>
        <p:txBody>
          <a:bodyPr vert="horz" lIns="91440" tIns="45720" rIns="91440" bIns="45720" rtlCol="0" anchor="t">
            <a:normAutofit/>
          </a:bodyPr>
          <a:lstStyle>
            <a:lvl1pPr>
              <a:defRPr lang="en-US" sz="5400" dirty="0">
                <a:latin typeface="+mj-lt"/>
                <a:cs typeface="Mongolian Baiti" panose="03000500000000000000" pitchFamily="66" charset="0"/>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42999" y="4600446"/>
            <a:ext cx="9906001" cy="398304"/>
          </a:xfrm>
        </p:spPr>
        <p:txBody>
          <a:bodyPr vert="horz" lIns="91440" tIns="45720" rIns="91440" bIns="45720" rtlCol="0" anchor="b">
            <a:normAutofit/>
          </a:bodyPr>
          <a:lstStyle>
            <a:lvl1pPr marL="0" indent="0">
              <a:buNone/>
              <a:defRPr lang="en-US" sz="2000" b="1" i="0" dirty="0">
                <a:solidFill>
                  <a:schemeClr val="accent1"/>
                </a:solidFill>
                <a:latin typeface="+mn-lt"/>
              </a:defRPr>
            </a:lvl1pPr>
          </a:lstStyle>
          <a:p>
            <a:pPr lvl="0"/>
            <a:r>
              <a:rPr lang="en-US" dirty="0"/>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1143001" y="685800"/>
            <a:ext cx="9906000" cy="3716559"/>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p:txBody>
          <a:bodyPr/>
          <a:lstStyle>
            <a:lvl1pPr>
              <a:defRPr sz="1000"/>
            </a:lvl1pPr>
          </a:lstStyle>
          <a:p>
            <a:endParaRPr lang="en-US" sz="1000" dirty="0"/>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p:txBody>
          <a:bodyPr/>
          <a:lstStyle>
            <a:lvl1pPr>
              <a:defRPr sz="1000"/>
            </a:lvl1pPr>
          </a:lstStyle>
          <a:p>
            <a:fld id="{2953A48D-8978-4B7F-8BA5-7DDC44F9988C}" type="datetime1">
              <a:rPr lang="en-US" smtClean="0"/>
              <a:t>3/7/2026</a:t>
            </a:fld>
            <a:endParaRPr lang="en-US" sz="1000" dirty="0"/>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a:lstStyle>
            <a:lvl1pPr>
              <a:defRPr sz="1000"/>
            </a:lvl1pPr>
          </a:lstStyle>
          <a:p>
            <a:fld id="{AEAA3239-9EA4-4A65-A281-97F994456D9F}" type="slidenum">
              <a:rPr lang="en-US" smtClean="0"/>
              <a:pPr/>
              <a:t>‹#›</a:t>
            </a:fld>
            <a:endParaRPr lang="en-US" sz="1000" dirty="0"/>
          </a:p>
        </p:txBody>
      </p:sp>
      <p:cxnSp>
        <p:nvCxnSpPr>
          <p:cNvPr id="4" name="Straight Connector 3">
            <a:extLst>
              <a:ext uri="{FF2B5EF4-FFF2-40B4-BE49-F238E27FC236}">
                <a16:creationId xmlns:a16="http://schemas.microsoft.com/office/drawing/2014/main" id="{B2008A96-F52F-AB95-8185-940BB21AA15B}"/>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42610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143000" y="685801"/>
            <a:ext cx="7896860" cy="5257800"/>
          </a:xfrm>
        </p:spPr>
        <p:txBody>
          <a:bodyPr vert="horz" lIns="91440" tIns="45720" rIns="91440" bIns="45720" rtlCol="0" anchor="b">
            <a:normAutofit/>
          </a:bodyPr>
          <a:lstStyle>
            <a:lvl1pPr>
              <a:defRPr lang="en-US" sz="7400" dirty="0">
                <a:solidFill>
                  <a:schemeClr val="accent1"/>
                </a:solidFill>
              </a:defRPr>
            </a:lvl1pPr>
          </a:lstStyle>
          <a:p>
            <a:pPr lvl="0"/>
            <a:r>
              <a:rPr lang="en-US" dirty="0"/>
              <a:t>Section Header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52400" y="6400800"/>
            <a:ext cx="5943600" cy="457200"/>
          </a:xfrm>
        </p:spPr>
        <p:txBody>
          <a:bodyPr/>
          <a:lstStyle>
            <a:lvl1pPr>
              <a:defRPr>
                <a:solidFill>
                  <a:schemeClr val="bg1"/>
                </a:solidFill>
              </a:defRPr>
            </a:lvl1pPr>
          </a:lstStyle>
          <a:p>
            <a:endParaRPr lang="en-US" dirty="0">
              <a:solidFill>
                <a:schemeClr val="bg1"/>
              </a:solidFill>
            </a:endParaRP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0" y="6400800"/>
            <a:ext cx="990600" cy="457200"/>
          </a:xfrm>
        </p:spPr>
        <p:txBody>
          <a:bodyPr/>
          <a:lstStyle>
            <a:lvl1pPr>
              <a:defRPr>
                <a:solidFill>
                  <a:schemeClr val="bg1"/>
                </a:solidFill>
              </a:defRPr>
            </a:lvl1pPr>
          </a:lstStyle>
          <a:p>
            <a:fld id="{F4D7CA4D-0419-44B1-A572-E2F0F89C5403}" type="datetime1">
              <a:rPr lang="en-US" smtClean="0"/>
              <a:t>3/7/2026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049000" y="6400800"/>
            <a:ext cx="990600" cy="457200"/>
          </a:xfrm>
        </p:spPr>
        <p:txBody>
          <a:bodyPr/>
          <a:lstStyle>
            <a:lvl1pPr>
              <a:defRPr>
                <a:solidFill>
                  <a:schemeClr val="accent1"/>
                </a:solidFill>
              </a:defRPr>
            </a:lvl1pPr>
          </a:lstStyle>
          <a:p>
            <a:fld id="{AEAA3239-9EA4-4A65-A281-97F994456D9F}" type="slidenum">
              <a:rPr lang="en-US" smtClean="0"/>
              <a:pPr/>
              <a:t>‹#›</a:t>
            </a:fld>
            <a:endParaRPr lang="en-US" dirty="0"/>
          </a:p>
        </p:txBody>
      </p:sp>
      <p:cxnSp>
        <p:nvCxnSpPr>
          <p:cNvPr id="7" name="Straight Connector 6">
            <a:extLst>
              <a:ext uri="{FF2B5EF4-FFF2-40B4-BE49-F238E27FC236}">
                <a16:creationId xmlns:a16="http://schemas.microsoft.com/office/drawing/2014/main" id="{EE11AFC6-EF52-5259-7C78-95BA7A9EDD6E}"/>
              </a:ext>
            </a:extLst>
          </p:cNvPr>
          <p:cNvCxnSpPr>
            <a:cxnSpLocks/>
          </p:cNvCxnSpPr>
          <p:nvPr userDrawn="1"/>
        </p:nvCxnSpPr>
        <p:spPr>
          <a:xfrm>
            <a:off x="0" y="6400800"/>
            <a:ext cx="1219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0621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143000" y="685801"/>
            <a:ext cx="7896860" cy="5257800"/>
          </a:xfrm>
        </p:spPr>
        <p:txBody>
          <a:bodyPr vert="horz" lIns="91440" tIns="45720" rIns="91440" bIns="45720" rtlCol="0" anchor="ctr">
            <a:normAutofit/>
          </a:bodyPr>
          <a:lstStyle>
            <a:lvl1pPr>
              <a:defRPr lang="en-US" sz="7400" dirty="0">
                <a:solidFill>
                  <a:schemeClr val="bg1"/>
                </a:solidFill>
              </a:defRPr>
            </a:lvl1pPr>
          </a:lstStyle>
          <a:p>
            <a:pPr lvl="0"/>
            <a:r>
              <a:rPr lang="en-US" dirty="0"/>
              <a:t>Section Header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52400" y="6400800"/>
            <a:ext cx="5943600" cy="457200"/>
          </a:xfrm>
        </p:spPr>
        <p:txBody>
          <a:bodyPr/>
          <a:lstStyle>
            <a:lvl1pPr>
              <a:defRPr>
                <a:solidFill>
                  <a:schemeClr val="bg1"/>
                </a:solidFill>
              </a:defRPr>
            </a:lvl1pPr>
          </a:lstStyle>
          <a:p>
            <a:endParaRPr lang="en-US" dirty="0">
              <a:solidFill>
                <a:schemeClr val="bg1"/>
              </a:solidFill>
            </a:endParaRP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0" y="6400800"/>
            <a:ext cx="990600" cy="457200"/>
          </a:xfrm>
        </p:spPr>
        <p:txBody>
          <a:bodyPr/>
          <a:lstStyle>
            <a:lvl1pPr>
              <a:defRPr>
                <a:solidFill>
                  <a:schemeClr val="bg1"/>
                </a:solidFill>
              </a:defRPr>
            </a:lvl1pPr>
          </a:lstStyle>
          <a:p>
            <a:fld id="{3E86A8F3-65F3-4EB9-869C-76CEE4BDD77C}" type="datetime1">
              <a:rPr lang="en-US" smtClean="0"/>
              <a:t>3/7/2026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049000" y="6400800"/>
            <a:ext cx="990600" cy="457200"/>
          </a:xfrm>
        </p:spPr>
        <p:txBody>
          <a:bodyPr/>
          <a:lstStyle>
            <a:lvl1pPr>
              <a:defRPr>
                <a:solidFill>
                  <a:schemeClr val="accent1"/>
                </a:solidFill>
              </a:defRPr>
            </a:lvl1pPr>
          </a:lstStyle>
          <a:p>
            <a:fld id="{AEAA3239-9EA4-4A65-A281-97F994456D9F}" type="slidenum">
              <a:rPr lang="en-US" smtClean="0"/>
              <a:pPr/>
              <a:t>‹#›</a:t>
            </a:fld>
            <a:endParaRPr lang="en-US" dirty="0"/>
          </a:p>
        </p:txBody>
      </p:sp>
      <p:cxnSp>
        <p:nvCxnSpPr>
          <p:cNvPr id="7" name="Straight Connector 6">
            <a:extLst>
              <a:ext uri="{FF2B5EF4-FFF2-40B4-BE49-F238E27FC236}">
                <a16:creationId xmlns:a16="http://schemas.microsoft.com/office/drawing/2014/main" id="{EE11AFC6-EF52-5259-7C78-95BA7A9EDD6E}"/>
              </a:ext>
            </a:extLst>
          </p:cNvPr>
          <p:cNvCxnSpPr>
            <a:cxnSpLocks/>
          </p:cNvCxnSpPr>
          <p:nvPr userDrawn="1"/>
        </p:nvCxnSpPr>
        <p:spPr>
          <a:xfrm>
            <a:off x="0" y="6400800"/>
            <a:ext cx="1219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80688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1143000" y="685800"/>
            <a:ext cx="4343400" cy="5257800"/>
          </a:xfrm>
        </p:spPr>
        <p:txBody>
          <a:bodyPr anchor="ctr">
            <a:normAutofit/>
          </a:bodyPr>
          <a:lstStyle>
            <a:lvl1pPr>
              <a:defRPr sz="36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096000" y="685801"/>
            <a:ext cx="4953000" cy="5257800"/>
          </a:xfrm>
        </p:spPr>
        <p:txBody>
          <a:bodyPr anchor="ctr">
            <a:normAutofit/>
          </a:bodyPr>
          <a:lstStyle>
            <a:lvl1pPr marL="457200" indent="-457200">
              <a:buClr>
                <a:schemeClr val="accent1"/>
              </a:buClr>
              <a:buFont typeface="+mj-lt"/>
              <a:buAutoNum type="arabicPeriod"/>
              <a:defRPr sz="1800"/>
            </a:lvl1pPr>
            <a:lvl2pPr marL="685800" indent="-457200">
              <a:buClr>
                <a:schemeClr val="accent1"/>
              </a:buClr>
              <a:buFont typeface="+mj-lt"/>
              <a:buAutoNum type="arabicPeriod"/>
              <a:defRPr sz="1800"/>
            </a:lvl2pPr>
            <a:lvl3pPr marL="800100" indent="-342900">
              <a:buClr>
                <a:schemeClr val="accent1"/>
              </a:buClr>
              <a:buFont typeface="+mj-lt"/>
              <a:buAutoNum type="arabicPeriod"/>
              <a:defRPr sz="1800"/>
            </a:lvl3pPr>
            <a:lvl4pPr marL="1028700" indent="-342900">
              <a:buClr>
                <a:schemeClr val="accent1"/>
              </a:buClr>
              <a:buFont typeface="+mj-lt"/>
              <a:buAutoNum type="arabicPeriod"/>
              <a:defRPr sz="1800"/>
            </a:lvl4pPr>
            <a:lvl5pPr marL="1257300" indent="-342900">
              <a:buClr>
                <a:schemeClr val="accent1"/>
              </a:buClr>
              <a:buFont typeface="+mj-lt"/>
              <a:buAutoNum type="arabicPeriod"/>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10058401" y="6400800"/>
            <a:ext cx="990599" cy="457200"/>
          </a:xfrm>
        </p:spPr>
        <p:txBody>
          <a:bodyPr/>
          <a:lstStyle/>
          <a:p>
            <a:fld id="{8B41A39F-C131-47B8-AEC1-526A80C18BBA}" type="datetime1">
              <a:rPr lang="en-US" smtClean="0"/>
              <a:t>3/7/2026</a:t>
            </a:fld>
            <a:endParaRPr lang="en-US" dirty="0"/>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8" name="Straight Connector 7">
            <a:extLst>
              <a:ext uri="{FF2B5EF4-FFF2-40B4-BE49-F238E27FC236}">
                <a16:creationId xmlns:a16="http://schemas.microsoft.com/office/drawing/2014/main" id="{CEEAC3E4-34A4-BAF1-4CEC-F3578B7F2602}"/>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986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5132492" y="685800"/>
            <a:ext cx="5916508" cy="1705362"/>
          </a:xfrm>
        </p:spPr>
        <p:txBody>
          <a:bodyPr anchor="b">
            <a:normAutofit/>
          </a:bodyPr>
          <a:lstStyle>
            <a:lvl1pPr>
              <a:defRPr sz="3600"/>
            </a:lvl1pPr>
          </a:lstStyle>
          <a:p>
            <a:r>
              <a:rPr lang="en-US" dirty="0"/>
              <a:t>Click to edit Master title style</a:t>
            </a:r>
          </a:p>
        </p:txBody>
      </p:sp>
      <p:sp>
        <p:nvSpPr>
          <p:cNvPr id="10" name="Picture Placeholder 9">
            <a:extLst>
              <a:ext uri="{FF2B5EF4-FFF2-40B4-BE49-F238E27FC236}">
                <a16:creationId xmlns:a16="http://schemas.microsoft.com/office/drawing/2014/main" id="{DD26684C-23E4-F6A1-5A03-70AE7BEA72CA}"/>
              </a:ext>
            </a:extLst>
          </p:cNvPr>
          <p:cNvSpPr>
            <a:spLocks noGrp="1"/>
          </p:cNvSpPr>
          <p:nvPr>
            <p:ph type="pic" sz="quarter" idx="14" hasCustomPrompt="1"/>
          </p:nvPr>
        </p:nvSpPr>
        <p:spPr>
          <a:xfrm>
            <a:off x="1143000" y="685800"/>
            <a:ext cx="3277475"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132493" y="2574043"/>
            <a:ext cx="5916507" cy="3369557"/>
          </a:xfrm>
        </p:spPr>
        <p:txBody>
          <a:bodyPr>
            <a:normAutofit/>
          </a:bodyPr>
          <a:lstStyle>
            <a:lvl1pPr marL="457200" indent="-457200">
              <a:buClr>
                <a:schemeClr val="accent1"/>
              </a:buClr>
              <a:buFont typeface="+mj-lt"/>
              <a:buAutoNum type="arabicPeriod"/>
              <a:defRPr sz="1800"/>
            </a:lvl1pPr>
            <a:lvl2pPr marL="571500" indent="-342900">
              <a:buClr>
                <a:schemeClr val="accent1"/>
              </a:buClr>
              <a:buFont typeface="+mj-lt"/>
              <a:buAutoNum type="arabicPeriod"/>
              <a:defRPr sz="1800"/>
            </a:lvl2pPr>
            <a:lvl3pPr marL="800100" indent="-342900">
              <a:buClr>
                <a:schemeClr val="accent1"/>
              </a:buClr>
              <a:buFont typeface="+mj-lt"/>
              <a:buAutoNum type="arabicPeriod"/>
              <a:defRPr sz="1800"/>
            </a:lvl3pPr>
            <a:lvl4pPr marL="1028700" indent="-342900">
              <a:buClr>
                <a:schemeClr val="accent1"/>
              </a:buClr>
              <a:buFont typeface="+mj-lt"/>
              <a:buAutoNum type="arabicPeriod"/>
              <a:defRPr sz="1800"/>
            </a:lvl4pPr>
            <a:lvl5pPr>
              <a:buClr>
                <a:schemeClr val="accent1"/>
              </a:buClr>
              <a:buFont typeface="+mj-lt"/>
              <a:buAutoNum type="arabicPeriod"/>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152400" y="6400800"/>
            <a:ext cx="5943600" cy="457200"/>
          </a:xfrm>
        </p:spPr>
        <p:txBody>
          <a:bodyPr/>
          <a:lstStyle/>
          <a:p>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10058400" y="6400800"/>
            <a:ext cx="990600" cy="457200"/>
          </a:xfrm>
        </p:spPr>
        <p:txBody>
          <a:bodyPr/>
          <a:lstStyle/>
          <a:p>
            <a:fld id="{A877CDC7-E2DA-405F-BDB4-4ED43CAA16E6}" type="datetime1">
              <a:rPr lang="en-US" smtClean="0"/>
              <a:t>3/7/2026</a:t>
            </a:fld>
            <a:endParaRPr lang="en-US" dirty="0"/>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11049000" y="6400800"/>
            <a:ext cx="990600" cy="457200"/>
          </a:xfrm>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88522FD4-D873-5880-85CA-819074029061}"/>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137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095FE81-352A-04EE-D805-C0A4E238235A}"/>
              </a:ext>
            </a:extLst>
          </p:cNvPr>
          <p:cNvSpPr>
            <a:spLocks noGrp="1"/>
          </p:cNvSpPr>
          <p:nvPr>
            <p:ph type="title"/>
          </p:nvPr>
        </p:nvSpPr>
        <p:spPr>
          <a:xfrm>
            <a:off x="1143001" y="2438397"/>
            <a:ext cx="6623435" cy="1156423"/>
          </a:xfrm>
        </p:spPr>
        <p:txBody>
          <a:bodyPr anchor="b"/>
          <a:lstStyle/>
          <a:p>
            <a:r>
              <a:rPr lang="en-US"/>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p>
            <a:fld id="{25ECE14C-6B0B-4298-B34D-766A34529CDF}" type="datetime1">
              <a:rPr lang="en-US" smtClean="0"/>
              <a:t>3/7/2026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D8EE849E-3DB2-6D09-829E-63D97DAF47AC}"/>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7">
            <a:extLst>
              <a:ext uri="{FF2B5EF4-FFF2-40B4-BE49-F238E27FC236}">
                <a16:creationId xmlns:a16="http://schemas.microsoft.com/office/drawing/2014/main" id="{53380E56-1E9F-BBE4-3737-14FD20DDE33F}"/>
              </a:ext>
            </a:extLst>
          </p:cNvPr>
          <p:cNvSpPr>
            <a:spLocks noGrp="1"/>
          </p:cNvSpPr>
          <p:nvPr>
            <p:ph sz="quarter" idx="14"/>
          </p:nvPr>
        </p:nvSpPr>
        <p:spPr>
          <a:xfrm>
            <a:off x="1143000" y="3777702"/>
            <a:ext cx="4659735" cy="1632498"/>
          </a:xfrm>
        </p:spPr>
        <p:txBody>
          <a:bodyPr/>
          <a:lstStyle>
            <a:lvl1pPr>
              <a:spcBef>
                <a:spcPts val="0"/>
              </a:spcBef>
              <a:buNone/>
              <a:defRPr/>
            </a:lvl1pPr>
            <a:lvl2pPr>
              <a:spcBef>
                <a:spcPts val="0"/>
              </a:spcBef>
              <a:buNone/>
              <a:defRPr/>
            </a:lvl2pPr>
            <a:lvl3pPr>
              <a:spcBef>
                <a:spcPts val="0"/>
              </a:spcBef>
              <a:buNone/>
              <a:defRPr/>
            </a:lvl3pPr>
            <a:lvl4pPr>
              <a:spcBef>
                <a:spcPts val="0"/>
              </a:spcBef>
              <a:buNone/>
              <a:defRPr/>
            </a:lvl4pPr>
            <a:lvl5pPr>
              <a:spcBef>
                <a:spcPts val="0"/>
              </a:spcBef>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6203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143000" y="685800"/>
            <a:ext cx="3506558" cy="3456894"/>
          </a:xfrm>
        </p:spPr>
        <p:txBody>
          <a:bodyPr anchor="t">
            <a:normAutofit/>
          </a:bodyPr>
          <a:lstStyle>
            <a:lvl1pPr>
              <a:defRPr sz="3600"/>
            </a:lvl1pPr>
          </a:lstStyle>
          <a:p>
            <a:r>
              <a:rPr lang="en-US" dirty="0"/>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02777" y="685800"/>
            <a:ext cx="4956175" cy="3461212"/>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p>
            <a:fld id="{D76CF820-C7DB-421D-8FD6-C430A9B1C2AC}" type="datetime1">
              <a:rPr lang="en-US" smtClean="0"/>
              <a:t>3/7/2026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06F077C1-74FA-7247-9C7C-6A14D1FE584B}"/>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413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162471" y="2102780"/>
            <a:ext cx="3923455" cy="3840819"/>
          </a:xfrm>
        </p:spPr>
        <p:txBody>
          <a:bodyPr anchor="t">
            <a:normAutofit/>
          </a:bodyPr>
          <a:lstStyle>
            <a:lvl1pPr>
              <a:defRPr sz="36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797941" y="685800"/>
            <a:ext cx="5251059" cy="5257800"/>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p>
            <a:fld id="{F0E63EA5-332D-4604-BD2D-34B00B234EDE}" type="datetime1">
              <a:rPr lang="en-US" smtClean="0"/>
              <a:t>3/7/2026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060DACAA-0808-2D60-12F2-52C968353E1D}"/>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876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143001" y="702859"/>
            <a:ext cx="3048000" cy="5219330"/>
          </a:xfrm>
        </p:spPr>
        <p:txBody>
          <a:bodyPr anchor="b">
            <a:normAutofit/>
          </a:bodyPr>
          <a:lstStyle>
            <a:lvl1pPr>
              <a:defRPr sz="3600"/>
            </a:lvl1pPr>
          </a:lstStyle>
          <a:p>
            <a:r>
              <a:rPr lang="en-US" dirty="0"/>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928417" y="724270"/>
            <a:ext cx="6120583" cy="5219330"/>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p>
            <a:fld id="{05145CA3-1D95-48B1-8239-73BFDAEAE6AF}" type="datetime1">
              <a:rPr lang="en-US" smtClean="0"/>
              <a:t>3/7/2026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103579D9-BC9D-2B0D-42FA-B8F3791ECB88}"/>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8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143000" y="707549"/>
            <a:ext cx="2590800" cy="5236051"/>
          </a:xfrm>
        </p:spPr>
        <p:txBody>
          <a:bodyPr anchor="b">
            <a:normAutofit/>
          </a:bodyPr>
          <a:lstStyle>
            <a:lvl1pPr>
              <a:defRPr sz="36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45817" y="708184"/>
            <a:ext cx="6603184" cy="5235416"/>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p>
            <a:fld id="{1B80F9BF-B0F8-4A9E-9210-E35AD48EB15E}" type="datetime1">
              <a:rPr lang="en-US" smtClean="0"/>
              <a:t>3/7/2026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092C2954-C801-2F12-6B41-2D0F2CDE9027}"/>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118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31931" y="719137"/>
            <a:ext cx="2717068" cy="1858941"/>
          </a:xfrm>
        </p:spPr>
        <p:txBody>
          <a:bodyPr anchor="t"/>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1143000" y="685800"/>
            <a:ext cx="6476915"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6957" y="2793033"/>
            <a:ext cx="2717068" cy="2833042"/>
          </a:xfrm>
        </p:spPr>
        <p:txBody>
          <a:bodyPr vert="horz" lIns="91440" tIns="45720" rIns="91440" bIns="45720" rtlCol="0">
            <a:normAutofit/>
          </a:bodyPr>
          <a:lstStyle>
            <a:lvl1pPr marL="0" indent="0">
              <a:spcBef>
                <a:spcPts val="0"/>
              </a:spcBef>
              <a:buNone/>
              <a:defRPr lang="en-US" dirty="0"/>
            </a:lvl1pPr>
            <a:lvl2pPr marL="228600" indent="0">
              <a:spcBef>
                <a:spcPts val="0"/>
              </a:spcBef>
              <a:buNone/>
              <a:defRPr lang="en-US" dirty="0"/>
            </a:lvl2pPr>
            <a:lvl3pPr marL="457200" indent="0">
              <a:spcBef>
                <a:spcPts val="0"/>
              </a:spcBef>
              <a:buNone/>
              <a:defRPr lang="en-US" dirty="0"/>
            </a:lvl3pPr>
            <a:lvl4pPr marL="685800" indent="0">
              <a:spcBef>
                <a:spcPts val="0"/>
              </a:spcBef>
              <a:buNone/>
              <a:defRPr lang="en-US" dirty="0"/>
            </a:lvl4pPr>
            <a:lvl5pPr marL="914400" indent="0">
              <a:spcBef>
                <a:spcPts val="0"/>
              </a:spcBef>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52401" y="6400800"/>
            <a:ext cx="5943600" cy="457200"/>
          </a:xfrm>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48450" y="6400800"/>
            <a:ext cx="995575" cy="457200"/>
          </a:xfrm>
        </p:spPr>
        <p:txBody>
          <a:bodyPr/>
          <a:lstStyle>
            <a:lvl1pPr>
              <a:defRPr>
                <a:solidFill>
                  <a:schemeClr val="tx1"/>
                </a:solidFill>
                <a:effectLst/>
              </a:defRPr>
            </a:lvl1pPr>
          </a:lstStyle>
          <a:p>
            <a:fld id="{7030F05D-1D3B-4C2E-9FFA-DE29ED956270}" type="datetime1">
              <a:rPr lang="en-US" smtClean="0"/>
              <a:t>3/7/2026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44025" y="6400800"/>
            <a:ext cx="995575"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C1AC5C24-4394-5215-8F84-119942C28BC5}"/>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5031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142999" y="1905008"/>
            <a:ext cx="9906001" cy="4038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676A767-B18A-4D25-AB71-95C362FFA6CA}" type="datetime1">
              <a:rPr lang="en-US" smtClean="0"/>
              <a:t>3/7/2026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7" name="Straight Connector 6">
            <a:extLst>
              <a:ext uri="{FF2B5EF4-FFF2-40B4-BE49-F238E27FC236}">
                <a16:creationId xmlns:a16="http://schemas.microsoft.com/office/drawing/2014/main" id="{1E99ED41-DFA2-8D2F-7F31-B856DB6B81A4}"/>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9137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0" y="685801"/>
            <a:ext cx="2717067" cy="1892277"/>
          </a:xfrm>
        </p:spPr>
        <p:txBody>
          <a:bodyPr anchor="t"/>
          <a:lstStyle/>
          <a:p>
            <a:r>
              <a:rPr lang="en-US" dirty="0"/>
              <a:t>Click to edit Master title style</a:t>
            </a:r>
          </a:p>
        </p:txBody>
      </p:sp>
      <p:sp>
        <p:nvSpPr>
          <p:cNvPr id="11" name="Content Placeholder 7">
            <a:extLst>
              <a:ext uri="{FF2B5EF4-FFF2-40B4-BE49-F238E27FC236}">
                <a16:creationId xmlns:a16="http://schemas.microsoft.com/office/drawing/2014/main" id="{B3FABB3D-30D3-4F01-12AE-0D7193700279}"/>
              </a:ext>
            </a:extLst>
          </p:cNvPr>
          <p:cNvSpPr>
            <a:spLocks noGrp="1"/>
          </p:cNvSpPr>
          <p:nvPr>
            <p:ph sz="quarter" idx="16"/>
          </p:nvPr>
        </p:nvSpPr>
        <p:spPr>
          <a:xfrm>
            <a:off x="1143000" y="2793033"/>
            <a:ext cx="2717068" cy="2833042"/>
          </a:xfrm>
        </p:spPr>
        <p:txBody>
          <a:bodyPr vert="horz" lIns="91440" tIns="45720" rIns="91440" bIns="45720" rtlCol="0">
            <a:normAutofit/>
          </a:bodyPr>
          <a:lstStyle>
            <a:lvl1pPr marL="0" indent="0">
              <a:spcBef>
                <a:spcPts val="0"/>
              </a:spcBef>
              <a:buNone/>
              <a:defRPr lang="en-US" dirty="0"/>
            </a:lvl1pPr>
            <a:lvl2pPr marL="228600" indent="0">
              <a:spcBef>
                <a:spcPts val="0"/>
              </a:spcBef>
              <a:buNone/>
              <a:defRPr lang="en-US" dirty="0"/>
            </a:lvl2pPr>
            <a:lvl3pPr marL="457200" indent="0">
              <a:spcBef>
                <a:spcPts val="0"/>
              </a:spcBef>
              <a:buNone/>
              <a:defRPr lang="en-US" dirty="0"/>
            </a:lvl3pPr>
            <a:lvl4pPr marL="685800" indent="0">
              <a:spcBef>
                <a:spcPts val="0"/>
              </a:spcBef>
              <a:buNone/>
              <a:defRPr lang="en-US" dirty="0"/>
            </a:lvl4pPr>
            <a:lvl5pPr marL="914400" indent="0">
              <a:spcBef>
                <a:spcPts val="0"/>
              </a:spcBef>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9">
            <a:extLst>
              <a:ext uri="{FF2B5EF4-FFF2-40B4-BE49-F238E27FC236}">
                <a16:creationId xmlns:a16="http://schemas.microsoft.com/office/drawing/2014/main" id="{DF247FF5-7041-6BAC-2B24-D38B5823FDD0}"/>
              </a:ext>
            </a:extLst>
          </p:cNvPr>
          <p:cNvSpPr>
            <a:spLocks noGrp="1"/>
          </p:cNvSpPr>
          <p:nvPr>
            <p:ph type="pic" sz="quarter" idx="15" hasCustomPrompt="1"/>
          </p:nvPr>
        </p:nvSpPr>
        <p:spPr>
          <a:xfrm>
            <a:off x="4572085" y="685800"/>
            <a:ext cx="6476915"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52400" y="6400800"/>
            <a:ext cx="5943600" cy="457200"/>
          </a:xfrm>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399" y="6400800"/>
            <a:ext cx="990600" cy="457200"/>
          </a:xfrm>
        </p:spPr>
        <p:txBody>
          <a:bodyPr/>
          <a:lstStyle>
            <a:lvl1pPr>
              <a:defRPr>
                <a:solidFill>
                  <a:schemeClr val="tx1"/>
                </a:solidFill>
                <a:effectLst/>
              </a:defRPr>
            </a:lvl1pPr>
          </a:lstStyle>
          <a:p>
            <a:fld id="{1B2FE6D2-B81D-4429-A41B-DCED2913EA16}" type="datetime1">
              <a:rPr lang="en-US" smtClean="0"/>
              <a:t>3/7/2026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49000" y="6400800"/>
            <a:ext cx="990600" cy="457200"/>
          </a:xfrm>
        </p:spPr>
        <p:txBody>
          <a:bodyPr/>
          <a:lstStyle/>
          <a:p>
            <a:fld id="{AEAA3239-9EA4-4A65-A281-97F994456D9F}" type="slidenum">
              <a:rPr lang="en-US" smtClean="0"/>
              <a:t>‹#›</a:t>
            </a:fld>
            <a:endParaRPr lang="en-US" dirty="0"/>
          </a:p>
        </p:txBody>
      </p:sp>
      <p:cxnSp>
        <p:nvCxnSpPr>
          <p:cNvPr id="4" name="Straight Connector 3">
            <a:extLst>
              <a:ext uri="{FF2B5EF4-FFF2-40B4-BE49-F238E27FC236}">
                <a16:creationId xmlns:a16="http://schemas.microsoft.com/office/drawing/2014/main" id="{722B7EA7-2EEF-FFC6-041D-2A5C43637244}"/>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965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7762" y="4495800"/>
            <a:ext cx="3209368" cy="1447800"/>
          </a:xfrm>
        </p:spPr>
        <p:txBody>
          <a:bodyPr anchor="t">
            <a:normAutofit/>
          </a:bodyPr>
          <a:lstStyle>
            <a:lvl1pPr>
              <a:defRPr sz="36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143000" y="685799"/>
            <a:ext cx="9901238" cy="3595045"/>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572087" y="4495800"/>
            <a:ext cx="6476914" cy="1430536"/>
          </a:xfrm>
        </p:spPr>
        <p:txBody>
          <a:bodyPr vert="horz" lIns="91440" tIns="45720" rIns="91440" bIns="45720" rtlCol="0">
            <a:normAutofit/>
          </a:bodyPr>
          <a:lstStyle>
            <a:lvl1pPr marL="0" indent="0">
              <a:spcBef>
                <a:spcPts val="0"/>
              </a:spcBef>
              <a:buNone/>
              <a:defRPr lang="en-US" dirty="0"/>
            </a:lvl1pPr>
            <a:lvl2pPr marL="228600" indent="0">
              <a:spcBef>
                <a:spcPts val="0"/>
              </a:spcBef>
              <a:buNone/>
              <a:defRPr lang="en-US" dirty="0"/>
            </a:lvl2pPr>
            <a:lvl3pPr marL="457200" indent="0">
              <a:spcBef>
                <a:spcPts val="0"/>
              </a:spcBef>
              <a:buNone/>
              <a:defRPr lang="en-US" dirty="0"/>
            </a:lvl3pPr>
            <a:lvl4pPr marL="685800" indent="0">
              <a:spcBef>
                <a:spcPts val="0"/>
              </a:spcBef>
              <a:buNone/>
              <a:defRPr lang="en-US" dirty="0"/>
            </a:lvl4pPr>
            <a:lvl5pPr marL="914400" indent="0">
              <a:spcBef>
                <a:spcPts val="0"/>
              </a:spcBef>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a:lstStyle/>
          <a:p>
            <a:fld id="{2A986E4C-26E7-40BC-8DDD-DE3A2F7C8B9D}" type="datetime1">
              <a:rPr lang="en-US" smtClean="0"/>
              <a:t>3/7/2026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C9A47364-66B2-3B4D-6600-100245734C9A}"/>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69789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417489" y="685799"/>
            <a:ext cx="3620525" cy="927545"/>
          </a:xfrm>
        </p:spPr>
        <p:txBody>
          <a:bodyPr anchor="t">
            <a:normAutofit/>
          </a:bodyPr>
          <a:lstStyle>
            <a:lvl1pPr>
              <a:defRPr sz="36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143000" y="685800"/>
            <a:ext cx="5562600"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417617" y="1828299"/>
            <a:ext cx="3620524" cy="4115301"/>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152401" y="6400800"/>
            <a:ext cx="5943599" cy="457200"/>
          </a:xfrm>
        </p:spPr>
        <p:txBody>
          <a:bodyPr/>
          <a:lstStyle/>
          <a:p>
            <a:endParaRPr lang="en-US" dirty="0"/>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10036428" y="6400800"/>
            <a:ext cx="1001586" cy="457200"/>
          </a:xfrm>
        </p:spPr>
        <p:txBody>
          <a:bodyPr/>
          <a:lstStyle/>
          <a:p>
            <a:fld id="{F14D5DAB-1E00-43FC-9445-DAAD2ACAC73A}" type="datetime1">
              <a:rPr lang="en-US" smtClean="0"/>
              <a:t>3/7/2026</a:t>
            </a:fld>
            <a:endParaRPr lang="en-US" dirty="0"/>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11038014" y="6400800"/>
            <a:ext cx="1001586"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CA7BBF56-9F54-91F7-8B07-3836137799C1}"/>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090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2999" y="685800"/>
            <a:ext cx="3620524" cy="927544"/>
          </a:xfrm>
        </p:spPr>
        <p:txBody>
          <a:bodyPr anchor="t">
            <a:normAutofit/>
          </a:bodyPr>
          <a:lstStyle>
            <a:lvl1pPr>
              <a:defRPr sz="3600"/>
            </a:lvl1pPr>
          </a:lstStyle>
          <a:p>
            <a:r>
              <a:rPr lang="en-US" dirty="0"/>
              <a:t>Click to edit Master title style</a:t>
            </a:r>
          </a:p>
        </p:txBody>
      </p:sp>
      <p:sp>
        <p:nvSpPr>
          <p:cNvPr id="7" name="Content Placeholder 7">
            <a:extLst>
              <a:ext uri="{FF2B5EF4-FFF2-40B4-BE49-F238E27FC236}">
                <a16:creationId xmlns:a16="http://schemas.microsoft.com/office/drawing/2014/main" id="{A46DECC9-7986-BB68-7725-C840C27A8E91}"/>
              </a:ext>
            </a:extLst>
          </p:cNvPr>
          <p:cNvSpPr>
            <a:spLocks noGrp="1"/>
          </p:cNvSpPr>
          <p:nvPr>
            <p:ph sz="quarter" idx="18"/>
          </p:nvPr>
        </p:nvSpPr>
        <p:spPr>
          <a:xfrm>
            <a:off x="1143000" y="1828299"/>
            <a:ext cx="3620524" cy="4115301"/>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10">
            <a:extLst>
              <a:ext uri="{FF2B5EF4-FFF2-40B4-BE49-F238E27FC236}">
                <a16:creationId xmlns:a16="http://schemas.microsoft.com/office/drawing/2014/main" id="{47AACE2C-717B-D303-9874-EEBCB1CCD937}"/>
              </a:ext>
            </a:extLst>
          </p:cNvPr>
          <p:cNvSpPr>
            <a:spLocks noGrp="1"/>
          </p:cNvSpPr>
          <p:nvPr>
            <p:ph type="pic" sz="quarter" idx="13" hasCustomPrompt="1"/>
          </p:nvPr>
        </p:nvSpPr>
        <p:spPr>
          <a:xfrm>
            <a:off x="5486400" y="685800"/>
            <a:ext cx="5562600"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152400" y="6400800"/>
            <a:ext cx="5943599" cy="457200"/>
          </a:xfrm>
        </p:spPr>
        <p:txBody>
          <a:bodyPr/>
          <a:lstStyle/>
          <a:p>
            <a:endParaRPr lang="en-US" dirty="0"/>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10058401" y="6400800"/>
            <a:ext cx="990598" cy="457200"/>
          </a:xfrm>
        </p:spPr>
        <p:txBody>
          <a:bodyPr/>
          <a:lstStyle/>
          <a:p>
            <a:fld id="{4989F924-B50F-4860-B10F-D52036B96E39}" type="datetime1">
              <a:rPr lang="en-US" smtClean="0"/>
              <a:t>3/7/2026</a:t>
            </a:fld>
            <a:endParaRPr lang="en-US" dirty="0"/>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11049000" y="6400800"/>
            <a:ext cx="990598"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A1B0D76A-CF8F-ABF7-FD42-BC815738E318}"/>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038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492241" y="685800"/>
            <a:ext cx="4546423" cy="914400"/>
          </a:xfrm>
        </p:spPr>
        <p:txBody>
          <a:bodyPr anchor="t">
            <a:normAutofit/>
          </a:bodyPr>
          <a:lstStyle>
            <a:lvl1pPr>
              <a:defRPr sz="3600"/>
            </a:lvl1pPr>
          </a:lstStyle>
          <a:p>
            <a:r>
              <a:rPr lang="en-US" dirty="0"/>
              <a:t>Click to edit Master title style</a:t>
            </a:r>
          </a:p>
        </p:txBody>
      </p:sp>
      <p:sp>
        <p:nvSpPr>
          <p:cNvPr id="13" name="Picture Placeholder 10">
            <a:extLst>
              <a:ext uri="{FF2B5EF4-FFF2-40B4-BE49-F238E27FC236}">
                <a16:creationId xmlns:a16="http://schemas.microsoft.com/office/drawing/2014/main" id="{373F0A7D-AD36-9BC0-CF3C-1985F174509D}"/>
              </a:ext>
            </a:extLst>
          </p:cNvPr>
          <p:cNvSpPr>
            <a:spLocks noGrp="1"/>
          </p:cNvSpPr>
          <p:nvPr>
            <p:ph type="pic" sz="quarter" idx="15" hasCustomPrompt="1"/>
          </p:nvPr>
        </p:nvSpPr>
        <p:spPr>
          <a:xfrm>
            <a:off x="1153336" y="685800"/>
            <a:ext cx="4637225"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6492241" y="1828300"/>
            <a:ext cx="4556759" cy="4115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52401" y="6404316"/>
            <a:ext cx="5943600" cy="453684"/>
          </a:xfrm>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0" y="6404316"/>
            <a:ext cx="990600" cy="453684"/>
          </a:xfrm>
        </p:spPr>
        <p:txBody>
          <a:bodyPr/>
          <a:lstStyle>
            <a:lvl1pPr>
              <a:defRPr>
                <a:solidFill>
                  <a:schemeClr val="tx1"/>
                </a:solidFill>
                <a:effectLst/>
              </a:defRPr>
            </a:lvl1pPr>
          </a:lstStyle>
          <a:p>
            <a:fld id="{4D02379D-477C-47F0-9322-3E7981CF2222}" type="datetime1">
              <a:rPr lang="en-US" smtClean="0"/>
              <a:t>3/7/2026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49000" y="6404316"/>
            <a:ext cx="990600" cy="453684"/>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520D0403-0661-B304-FC30-17B8CEC938C8}"/>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66569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64740" y="685800"/>
            <a:ext cx="4513154" cy="914400"/>
          </a:xfrm>
        </p:spPr>
        <p:txBody>
          <a:bodyPr anchor="t">
            <a:normAutofit/>
          </a:bodyPr>
          <a:lstStyle>
            <a:lvl1pPr>
              <a:defRPr sz="3600"/>
            </a:lvl1pPr>
          </a:lstStyle>
          <a:p>
            <a:r>
              <a:rPr lang="en-US"/>
              <a:t>Click to edit Master title style</a:t>
            </a:r>
            <a:endParaRPr lang="en-US" dirty="0"/>
          </a:p>
        </p:txBody>
      </p:sp>
      <p:sp>
        <p:nvSpPr>
          <p:cNvPr id="16" name="Content Placeholder 7">
            <a:extLst>
              <a:ext uri="{FF2B5EF4-FFF2-40B4-BE49-F238E27FC236}">
                <a16:creationId xmlns:a16="http://schemas.microsoft.com/office/drawing/2014/main" id="{08C86B72-855F-890D-47EC-5A46EA634C56}"/>
              </a:ext>
            </a:extLst>
          </p:cNvPr>
          <p:cNvSpPr>
            <a:spLocks noGrp="1"/>
          </p:cNvSpPr>
          <p:nvPr>
            <p:ph sz="quarter" idx="14"/>
          </p:nvPr>
        </p:nvSpPr>
        <p:spPr>
          <a:xfrm>
            <a:off x="1164740" y="1828300"/>
            <a:ext cx="4513154" cy="4115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0">
            <a:extLst>
              <a:ext uri="{FF2B5EF4-FFF2-40B4-BE49-F238E27FC236}">
                <a16:creationId xmlns:a16="http://schemas.microsoft.com/office/drawing/2014/main" id="{CBB37A90-5561-8836-19D2-B4DFB635D8F9}"/>
              </a:ext>
            </a:extLst>
          </p:cNvPr>
          <p:cNvSpPr>
            <a:spLocks noGrp="1"/>
          </p:cNvSpPr>
          <p:nvPr>
            <p:ph type="pic" sz="quarter" idx="15" hasCustomPrompt="1"/>
          </p:nvPr>
        </p:nvSpPr>
        <p:spPr>
          <a:xfrm>
            <a:off x="6389910" y="685800"/>
            <a:ext cx="4637225"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52401" y="6400800"/>
            <a:ext cx="5943599" cy="457200"/>
          </a:xfrm>
        </p:spPr>
        <p:txBody>
          <a:bodyPr/>
          <a:lstStyle>
            <a:lvl1pPr>
              <a:defRPr>
                <a:solidFill>
                  <a:schemeClr val="tx1"/>
                </a:solidFill>
                <a:effectLst/>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36535" y="6400800"/>
            <a:ext cx="990600" cy="457200"/>
          </a:xfrm>
        </p:spPr>
        <p:txBody>
          <a:bodyPr/>
          <a:lstStyle/>
          <a:p>
            <a:fld id="{30FBF84D-747E-4A2D-B74C-0D1ADB9D978A}" type="datetime1">
              <a:rPr lang="en-US" smtClean="0"/>
              <a:t>3/7/2026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49000" y="6400800"/>
            <a:ext cx="990599" cy="457200"/>
          </a:xfrm>
        </p:spPr>
        <p:txBody>
          <a:bodyPr/>
          <a:lstStyle>
            <a:lvl1pPr>
              <a:defRPr>
                <a:solidFill>
                  <a:schemeClr val="accent1"/>
                </a:solidFill>
                <a:effectLst/>
              </a:defRPr>
            </a:lvl1pPr>
          </a:lstStyle>
          <a:p>
            <a:fld id="{AEAA3239-9EA4-4A65-A281-97F994456D9F}" type="slidenum">
              <a:rPr lang="en-US" smtClean="0"/>
              <a:pPr/>
              <a:t>‹#›</a:t>
            </a:fld>
            <a:endParaRPr lang="en-US" dirty="0"/>
          </a:p>
        </p:txBody>
      </p:sp>
      <p:cxnSp>
        <p:nvCxnSpPr>
          <p:cNvPr id="3" name="Straight Connector 2">
            <a:extLst>
              <a:ext uri="{FF2B5EF4-FFF2-40B4-BE49-F238E27FC236}">
                <a16:creationId xmlns:a16="http://schemas.microsoft.com/office/drawing/2014/main" id="{10804DAD-5BC0-9FC5-EC18-CDBE0EE36A98}"/>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5585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2999" y="3662043"/>
            <a:ext cx="2667001" cy="2281557"/>
          </a:xfrm>
        </p:spPr>
        <p:txBody>
          <a:bodyPr anchor="t">
            <a:normAutofit/>
          </a:bodyPr>
          <a:lstStyle>
            <a:lvl1pPr>
              <a:defRPr sz="36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142999" y="685800"/>
            <a:ext cx="9906001" cy="2757531"/>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024956" y="3662043"/>
            <a:ext cx="7024044" cy="2281557"/>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a:lstStyle/>
          <a:p>
            <a:fld id="{412F17FE-50B5-4F97-A5FE-D47BC058140D}" type="datetime1">
              <a:rPr lang="en-US" smtClean="0"/>
              <a:t>3/7/2026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F1B40F4D-4FD2-324C-CFF2-ADA23A35CFBC}"/>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701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1" y="707477"/>
            <a:ext cx="2743106" cy="2330454"/>
          </a:xfrm>
        </p:spPr>
        <p:txBody>
          <a:bodyPr anchor="t">
            <a:normAutofit/>
          </a:bodyPr>
          <a:lstStyle>
            <a:lvl1pPr>
              <a:defRPr sz="36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01063" y="707476"/>
            <a:ext cx="6947938" cy="2685824"/>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EDB92F6E-55FC-C88B-734D-26D3B9923E69}"/>
              </a:ext>
            </a:extLst>
          </p:cNvPr>
          <p:cNvSpPr>
            <a:spLocks noGrp="1"/>
          </p:cNvSpPr>
          <p:nvPr>
            <p:ph type="pic" sz="quarter" idx="13" hasCustomPrompt="1"/>
          </p:nvPr>
        </p:nvSpPr>
        <p:spPr>
          <a:xfrm>
            <a:off x="1142999" y="3607498"/>
            <a:ext cx="9906001" cy="2330455"/>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52400" y="6400800"/>
            <a:ext cx="5943600" cy="457200"/>
          </a:xfrm>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600" cy="457200"/>
          </a:xfrm>
        </p:spPr>
        <p:txBody>
          <a:bodyPr/>
          <a:lstStyle/>
          <a:p>
            <a:fld id="{398629FA-33AC-4B91-9F50-6A34C73DB4A5}" type="datetime1">
              <a:rPr lang="en-US" smtClean="0"/>
              <a:t>3/7/2026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49000" y="6400800"/>
            <a:ext cx="990599"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0F6F4162-8B6A-031F-A186-63503EB5CF2B}"/>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803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2999" y="685801"/>
            <a:ext cx="2667001" cy="5257800"/>
          </a:xfrm>
        </p:spPr>
        <p:txBody>
          <a:bodyPr anchor="ctr">
            <a:normAutofit/>
          </a:bodyPr>
          <a:lstStyle>
            <a:lvl1pPr>
              <a:defRPr sz="36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4024956" y="685800"/>
            <a:ext cx="7024044" cy="2757531"/>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024956" y="3662043"/>
            <a:ext cx="7024044" cy="2281557"/>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a:lstStyle/>
          <a:p>
            <a:fld id="{4C54EB15-C6E9-4FB2-A00E-83F3272DC203}" type="datetime1">
              <a:rPr lang="en-US" smtClean="0"/>
              <a:t>3/7/2026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D12BAF7E-DB4B-FC77-1D4B-2907E790CFE1}"/>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304553" y="702859"/>
            <a:ext cx="5744447" cy="909869"/>
          </a:xfrm>
        </p:spPr>
        <p:txBody>
          <a:bodyPr anchor="t"/>
          <a:lstStyle/>
          <a:p>
            <a:r>
              <a:rPr lang="en-US"/>
              <a:t>Click to edit Master title style</a:t>
            </a:r>
            <a:endParaRPr lang="en-US" dirty="0"/>
          </a:p>
        </p:txBody>
      </p:sp>
      <p:sp>
        <p:nvSpPr>
          <p:cNvPr id="14" name="Picture Placeholder 13">
            <a:extLst>
              <a:ext uri="{FF2B5EF4-FFF2-40B4-BE49-F238E27FC236}">
                <a16:creationId xmlns:a16="http://schemas.microsoft.com/office/drawing/2014/main" id="{0F6718FE-EF5C-5023-A98D-91BFEF2C0337}"/>
              </a:ext>
            </a:extLst>
          </p:cNvPr>
          <p:cNvSpPr>
            <a:spLocks noGrp="1"/>
          </p:cNvSpPr>
          <p:nvPr>
            <p:ph type="pic" sz="quarter" idx="13" hasCustomPrompt="1"/>
          </p:nvPr>
        </p:nvSpPr>
        <p:spPr>
          <a:xfrm>
            <a:off x="1143000" y="702859"/>
            <a:ext cx="3417453" cy="5240741"/>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305739" y="1828299"/>
            <a:ext cx="5737784" cy="4115301"/>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a:off x="152401" y="6400800"/>
            <a:ext cx="5943600" cy="457200"/>
          </a:xfrm>
        </p:spPr>
        <p:txBody>
          <a:bodyPr/>
          <a:lstStyle/>
          <a:p>
            <a:endParaRPr lang="en-US" dirty="0"/>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10052921" y="6400800"/>
            <a:ext cx="990601" cy="457200"/>
          </a:xfrm>
        </p:spPr>
        <p:txBody>
          <a:bodyPr/>
          <a:lstStyle/>
          <a:p>
            <a:fld id="{F35C560A-6694-4C54-932B-EBD007D80457}" type="datetime1">
              <a:rPr lang="en-US" smtClean="0"/>
              <a:t>3/7/2026</a:t>
            </a:fld>
            <a:endParaRPr lang="en-US" dirty="0"/>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a:xfrm>
            <a:off x="11049000" y="6400800"/>
            <a:ext cx="990600"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0234F062-E526-E361-D4BD-72E769199F9A}"/>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122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143001" y="2327554"/>
            <a:ext cx="3914086" cy="3656368"/>
          </a:xfrm>
        </p:spPr>
        <p:txBody>
          <a:bodyPr vert="horz" lIns="91440" tIns="45720" rIns="91440" bIns="45720" rtlCol="0" anchor="t">
            <a:normAutofit/>
          </a:bodyPr>
          <a:lstStyle>
            <a:lvl1pPr>
              <a:defRPr lang="en-US" sz="48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64817" y="685799"/>
            <a:ext cx="3174160" cy="1458873"/>
          </a:xfrm>
        </p:spPr>
        <p:txBody>
          <a:bodyPr vert="horz" lIns="91440" tIns="45720" rIns="91440" bIns="45720" rtlCol="0" anchor="b">
            <a:normAutofit/>
          </a:bodyPr>
          <a:lstStyle>
            <a:lvl1pPr marL="0" indent="0">
              <a:spcBef>
                <a:spcPts val="0"/>
              </a:spcBef>
              <a:buNone/>
              <a:defRPr lang="en-US" sz="2000" b="1" i="0" dirty="0">
                <a:solidFill>
                  <a:schemeClr val="accent1"/>
                </a:solidFill>
                <a:latin typeface="+mn-lt"/>
              </a:defRPr>
            </a:lvl1pPr>
          </a:lstStyle>
          <a:p>
            <a:pPr lvl="0"/>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5769104" y="685800"/>
            <a:ext cx="5258080"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152400" y="6400800"/>
            <a:ext cx="5943600" cy="453602"/>
          </a:xfrm>
        </p:spPr>
        <p:txBody>
          <a:bodyPr/>
          <a:lstStyle/>
          <a:p>
            <a:endParaRPr lang="en-US" dirty="0"/>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10058400" y="6400800"/>
            <a:ext cx="990600" cy="453602"/>
          </a:xfrm>
        </p:spPr>
        <p:txBody>
          <a:bodyPr/>
          <a:lstStyle/>
          <a:p>
            <a:fld id="{8529DE94-2476-477B-981E-08C53D89AC9B}" type="datetime1">
              <a:rPr lang="en-US" smtClean="0"/>
              <a:t>3/7/2026</a:t>
            </a:fld>
            <a:endParaRPr lang="en-US" dirty="0"/>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11049000" y="6400800"/>
            <a:ext cx="990600" cy="457200"/>
          </a:xfrm>
        </p:spPr>
        <p:txBody>
          <a:bodyPr/>
          <a:lstStyle/>
          <a:p>
            <a:fld id="{AEAA3239-9EA4-4A65-A281-97F994456D9F}" type="slidenum">
              <a:rPr lang="en-US" smtClean="0"/>
              <a:t>‹#›</a:t>
            </a:fld>
            <a:endParaRPr lang="en-US" dirty="0"/>
          </a:p>
        </p:txBody>
      </p:sp>
      <p:cxnSp>
        <p:nvCxnSpPr>
          <p:cNvPr id="5" name="Straight Connector 4">
            <a:extLst>
              <a:ext uri="{FF2B5EF4-FFF2-40B4-BE49-F238E27FC236}">
                <a16:creationId xmlns:a16="http://schemas.microsoft.com/office/drawing/2014/main" id="{5014B7BE-0A4F-0031-AC74-6519ACD526D2}"/>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076184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0" y="702859"/>
            <a:ext cx="5744448" cy="894860"/>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1143000" y="1843924"/>
            <a:ext cx="5744447" cy="4099676"/>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13">
            <a:extLst>
              <a:ext uri="{FF2B5EF4-FFF2-40B4-BE49-F238E27FC236}">
                <a16:creationId xmlns:a16="http://schemas.microsoft.com/office/drawing/2014/main" id="{D5B6C620-74FA-0279-5BC5-97091F2D268B}"/>
              </a:ext>
            </a:extLst>
          </p:cNvPr>
          <p:cNvSpPr>
            <a:spLocks noGrp="1"/>
          </p:cNvSpPr>
          <p:nvPr>
            <p:ph type="pic" sz="quarter" idx="13" hasCustomPrompt="1"/>
          </p:nvPr>
        </p:nvSpPr>
        <p:spPr>
          <a:xfrm>
            <a:off x="7631547" y="702859"/>
            <a:ext cx="3417453" cy="5240741"/>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152400" y="6400800"/>
            <a:ext cx="5943600" cy="457200"/>
          </a:xfrm>
        </p:spPr>
        <p:txBody>
          <a:bodyPr/>
          <a:lstStyle/>
          <a:p>
            <a:endParaRPr lang="en-US" dirty="0"/>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a:xfrm>
            <a:off x="10058399" y="6400800"/>
            <a:ext cx="990600" cy="457200"/>
          </a:xfrm>
        </p:spPr>
        <p:txBody>
          <a:bodyPr/>
          <a:lstStyle/>
          <a:p>
            <a:fld id="{101DF975-D0C4-475F-9F7C-B84D5C6D229B}" type="datetime1">
              <a:rPr lang="en-US" smtClean="0"/>
              <a:t>3/7/2026</a:t>
            </a:fld>
            <a:endParaRPr lang="en-US" dirty="0"/>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11049000" y="6400800"/>
            <a:ext cx="990600" cy="457200"/>
          </a:xfrm>
        </p:spPr>
        <p:txBody>
          <a:bodyPr/>
          <a:lstStyle/>
          <a:p>
            <a:fld id="{AEAA3239-9EA4-4A65-A281-97F994456D9F}" type="slidenum">
              <a:rPr lang="en-US" smtClean="0"/>
              <a:t>‹#›</a:t>
            </a:fld>
            <a:endParaRPr lang="en-US" dirty="0"/>
          </a:p>
        </p:txBody>
      </p:sp>
      <p:cxnSp>
        <p:nvCxnSpPr>
          <p:cNvPr id="4" name="Straight Connector 3">
            <a:extLst>
              <a:ext uri="{FF2B5EF4-FFF2-40B4-BE49-F238E27FC236}">
                <a16:creationId xmlns:a16="http://schemas.microsoft.com/office/drawing/2014/main" id="{7CD60DA1-4793-4BB1-35F1-0A144685020B}"/>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5953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3">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1" y="685799"/>
            <a:ext cx="9905999" cy="948457"/>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1170936" y="1849212"/>
            <a:ext cx="4569056" cy="4094387"/>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a:extLst>
              <a:ext uri="{FF2B5EF4-FFF2-40B4-BE49-F238E27FC236}">
                <a16:creationId xmlns:a16="http://schemas.microsoft.com/office/drawing/2014/main" id="{96F64025-FA05-CC42-8294-F944BC95DD00}"/>
              </a:ext>
            </a:extLst>
          </p:cNvPr>
          <p:cNvSpPr>
            <a:spLocks noGrp="1"/>
          </p:cNvSpPr>
          <p:nvPr>
            <p:ph type="pic" sz="quarter" idx="13" hasCustomPrompt="1"/>
          </p:nvPr>
        </p:nvSpPr>
        <p:spPr>
          <a:xfrm>
            <a:off x="6452008" y="1849212"/>
            <a:ext cx="4596992" cy="4094388"/>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vert="horz" wrap="square" lIns="91440" tIns="45720" rIns="91440" bIns="45720" rtlCol="0">
            <a:noAutofit/>
          </a:bodyPr>
          <a:lstStyle>
            <a:lvl1pPr>
              <a:defRPr lang="en-US" dirty="0"/>
            </a:lvl1pPr>
          </a:lstStyle>
          <a:p>
            <a:pPr marL="0" lvl="0" indent="0">
              <a:buNone/>
            </a:pPr>
            <a:r>
              <a:rPr lang="en-US" dirty="0"/>
              <a:t>   </a:t>
            </a:r>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152401" y="6400800"/>
            <a:ext cx="5943599" cy="457200"/>
          </a:xfrm>
        </p:spPr>
        <p:txBody>
          <a:bodyPr/>
          <a:lstStyle/>
          <a:p>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10058401" y="6400800"/>
            <a:ext cx="990599" cy="457200"/>
          </a:xfrm>
        </p:spPr>
        <p:txBody>
          <a:bodyPr/>
          <a:lstStyle/>
          <a:p>
            <a:fld id="{FD9AFD03-FE9C-40DF-B862-03968B25C24F}" type="datetime1">
              <a:rPr lang="en-US" smtClean="0"/>
              <a:t>3/7/2026</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1049000" y="6400800"/>
            <a:ext cx="990599"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9177AF9D-3C1B-C06E-8ED0-0E93CB299E0C}"/>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01626"/>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0" y="685800"/>
            <a:ext cx="9906000" cy="948458"/>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1143000" y="1849213"/>
            <a:ext cx="3886200" cy="4094387"/>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71A5194B-746E-D0FD-A7D1-71D10560BCCE}"/>
              </a:ext>
            </a:extLst>
          </p:cNvPr>
          <p:cNvSpPr>
            <a:spLocks noGrp="1"/>
          </p:cNvSpPr>
          <p:nvPr>
            <p:ph type="pic" sz="quarter" idx="13" hasCustomPrompt="1"/>
          </p:nvPr>
        </p:nvSpPr>
        <p:spPr>
          <a:xfrm>
            <a:off x="5741216" y="1849213"/>
            <a:ext cx="5307785" cy="4094387"/>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vert="horz" wrap="square" lIns="91440" tIns="45720" rIns="91440" bIns="45720" rtlCol="0">
            <a:noAutofit/>
          </a:bodyPr>
          <a:lstStyle>
            <a:lvl1pPr>
              <a:defRPr lang="en-US" dirty="0"/>
            </a:lvl1pPr>
          </a:lstStyle>
          <a:p>
            <a:pPr marL="0" lvl="0" indent="0">
              <a:buNone/>
            </a:pPr>
            <a:r>
              <a:rPr lang="en-US" dirty="0"/>
              <a:t>   </a:t>
            </a:r>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152400" y="6400800"/>
            <a:ext cx="5943600" cy="457200"/>
          </a:xfrm>
        </p:spPr>
        <p:txBody>
          <a:bodyPr/>
          <a:lstStyle/>
          <a:p>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10058401" y="6400800"/>
            <a:ext cx="990599" cy="457200"/>
          </a:xfrm>
        </p:spPr>
        <p:txBody>
          <a:bodyPr/>
          <a:lstStyle/>
          <a:p>
            <a:fld id="{2FD384AD-C61A-48D6-93CC-8F2E0CDBE1F5}" type="datetime1">
              <a:rPr lang="en-US" smtClean="0"/>
              <a:t>3/7/2026</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1049000" y="6400800"/>
            <a:ext cx="990599"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3068E299-4F76-11A9-0401-93911962B31C}"/>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849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5">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0" y="685800"/>
            <a:ext cx="9906000" cy="941832"/>
          </a:xfrm>
        </p:spPr>
        <p:txBody>
          <a:bodyPr anchor="t"/>
          <a:lstStyle/>
          <a:p>
            <a:r>
              <a:rPr lang="en-US" dirty="0"/>
              <a:t>Click to edit Master title style</a:t>
            </a:r>
          </a:p>
        </p:txBody>
      </p:sp>
      <p:sp>
        <p:nvSpPr>
          <p:cNvPr id="12" name="Picture Placeholder 11">
            <a:extLst>
              <a:ext uri="{FF2B5EF4-FFF2-40B4-BE49-F238E27FC236}">
                <a16:creationId xmlns:a16="http://schemas.microsoft.com/office/drawing/2014/main" id="{96F64025-FA05-CC42-8294-F944BC95DD00}"/>
              </a:ext>
            </a:extLst>
          </p:cNvPr>
          <p:cNvSpPr>
            <a:spLocks noGrp="1"/>
          </p:cNvSpPr>
          <p:nvPr>
            <p:ph type="pic" sz="quarter" idx="13" hasCustomPrompt="1"/>
          </p:nvPr>
        </p:nvSpPr>
        <p:spPr>
          <a:xfrm>
            <a:off x="1143000" y="1855838"/>
            <a:ext cx="4678055" cy="4087762"/>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vert="horz" wrap="square" lIns="91440" tIns="45720" rIns="91440" bIns="45720" rtlCol="0">
            <a:noAutofit/>
          </a:bodyPr>
          <a:lstStyle>
            <a:lvl1pPr>
              <a:defRPr lang="en-US" dirty="0"/>
            </a:lvl1pPr>
          </a:lstStyle>
          <a:p>
            <a:pPr marL="0" lvl="0" indent="0">
              <a:buNone/>
            </a:pPr>
            <a:r>
              <a:rPr lang="en-US" dirty="0"/>
              <a:t>   </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569855" y="1855839"/>
            <a:ext cx="4479145" cy="4087762"/>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flipH="1">
            <a:off x="152400" y="6400800"/>
            <a:ext cx="5943600" cy="457200"/>
          </a:xfrm>
        </p:spPr>
        <p:txBody>
          <a:bodyPr/>
          <a:lstStyle/>
          <a:p>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10058400" y="6400800"/>
            <a:ext cx="990600" cy="457200"/>
          </a:xfrm>
        </p:spPr>
        <p:txBody>
          <a:bodyPr/>
          <a:lstStyle/>
          <a:p>
            <a:fld id="{614BD192-03A5-4A45-AA3A-3048777F9DA1}" type="datetime1">
              <a:rPr lang="en-US" smtClean="0"/>
              <a:t>3/7/2026</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1049000" y="6400800"/>
            <a:ext cx="990600"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495B70AA-3B93-7622-1DFB-94A2304AD14A}"/>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515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632168" y="685801"/>
            <a:ext cx="6416832" cy="914400"/>
          </a:xfrm>
        </p:spPr>
        <p:txBody>
          <a:bodyPr anchor="t"/>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143000" y="685800"/>
            <a:ext cx="2777152"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632168" y="1828299"/>
            <a:ext cx="6416832" cy="4115300"/>
          </a:xfrm>
        </p:spPr>
        <p:txBody>
          <a:bodyPr/>
          <a:lstStyle>
            <a:lvl1pPr>
              <a:spcBef>
                <a:spcPts val="400"/>
              </a:spcBef>
              <a:defRPr/>
            </a:lvl1pPr>
            <a:lvl2pPr>
              <a:spcBef>
                <a:spcPts val="400"/>
              </a:spcBef>
              <a:defRPr/>
            </a:lvl2pPr>
            <a:lvl3pPr>
              <a:spcBef>
                <a:spcPts val="400"/>
              </a:spcBef>
              <a:defRPr/>
            </a:lvl3pPr>
            <a:lvl4pPr>
              <a:spcBef>
                <a:spcPts val="400"/>
              </a:spcBef>
              <a:defRPr/>
            </a:lvl4pPr>
            <a:lvl5pPr>
              <a:spcBef>
                <a:spcPts val="4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a:xfrm>
            <a:off x="152400" y="6400800"/>
            <a:ext cx="5943600" cy="457200"/>
          </a:xfrm>
        </p:spPr>
        <p:txBody>
          <a:bodyPr/>
          <a:lstStyle/>
          <a:p>
            <a:endParaRPr lang="en-US" dirty="0"/>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10058400" y="6400800"/>
            <a:ext cx="990600" cy="457200"/>
          </a:xfrm>
        </p:spPr>
        <p:txBody>
          <a:bodyPr/>
          <a:lstStyle/>
          <a:p>
            <a:fld id="{688BF943-8E28-4DFB-B0DE-F00AF9279F8D}" type="datetime1">
              <a:rPr lang="en-US" smtClean="0"/>
              <a:t>3/7/2026</a:t>
            </a:fld>
            <a:endParaRPr lang="en-US" dirty="0"/>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a:xfrm>
            <a:off x="11049000" y="6400800"/>
            <a:ext cx="990600" cy="457200"/>
          </a:xfrm>
        </p:spPr>
        <p:txBody>
          <a:bodyPr/>
          <a:lstStyle/>
          <a:p>
            <a:fld id="{AEAA3239-9EA4-4A65-A281-97F994456D9F}" type="slidenum">
              <a:rPr lang="en-US" smtClean="0"/>
              <a:t>‹#›</a:t>
            </a:fld>
            <a:endParaRPr lang="en-US" dirty="0"/>
          </a:p>
        </p:txBody>
      </p:sp>
      <p:cxnSp>
        <p:nvCxnSpPr>
          <p:cNvPr id="5" name="Straight Connector 4">
            <a:extLst>
              <a:ext uri="{FF2B5EF4-FFF2-40B4-BE49-F238E27FC236}">
                <a16:creationId xmlns:a16="http://schemas.microsoft.com/office/drawing/2014/main" id="{5239A83E-B0F1-03F6-74AC-D67E31FB9868}"/>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084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0" y="694998"/>
            <a:ext cx="6407304" cy="914400"/>
          </a:xfrm>
        </p:spPr>
        <p:txBody>
          <a:bodyPr anchor="t"/>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1142999" y="1828299"/>
            <a:ext cx="6407305" cy="41153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10">
            <a:extLst>
              <a:ext uri="{FF2B5EF4-FFF2-40B4-BE49-F238E27FC236}">
                <a16:creationId xmlns:a16="http://schemas.microsoft.com/office/drawing/2014/main" id="{A0F08A51-DDF0-F904-C832-37321BA8D046}"/>
              </a:ext>
            </a:extLst>
          </p:cNvPr>
          <p:cNvSpPr>
            <a:spLocks noGrp="1"/>
          </p:cNvSpPr>
          <p:nvPr>
            <p:ph type="pic" sz="quarter" idx="13" hasCustomPrompt="1"/>
          </p:nvPr>
        </p:nvSpPr>
        <p:spPr>
          <a:xfrm>
            <a:off x="8271848" y="685800"/>
            <a:ext cx="2777152"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152400" y="6400800"/>
            <a:ext cx="5943599" cy="457200"/>
          </a:xfrm>
        </p:spPr>
        <p:txBody>
          <a:bodyPr/>
          <a:lstStyle/>
          <a:p>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10058400" y="6400800"/>
            <a:ext cx="990600" cy="457200"/>
          </a:xfrm>
        </p:spPr>
        <p:txBody>
          <a:bodyPr/>
          <a:lstStyle/>
          <a:p>
            <a:fld id="{14FE1444-BD57-4488-BC66-780B65504E47}" type="datetime1">
              <a:rPr lang="en-US" smtClean="0"/>
              <a:t>3/7/2026</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1049000" y="6400800"/>
            <a:ext cx="990600" cy="457200"/>
          </a:xfrm>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2500A44A-2759-A2C2-08DC-0AAFC6B55096}"/>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9869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8">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1" y="720467"/>
            <a:ext cx="3517146" cy="1628481"/>
          </a:xfrm>
        </p:spPr>
        <p:txBody>
          <a:bodyPr anchor="t">
            <a:normAutofit/>
          </a:bodyPr>
          <a:lstStyle>
            <a:lvl1pPr>
              <a:defRPr sz="36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143001" y="2563904"/>
            <a:ext cx="3517146" cy="3379695"/>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372162" y="685801"/>
            <a:ext cx="5676838" cy="5257800"/>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a:lstStyle/>
          <a:p>
            <a:fld id="{2C7D6AC0-AFBC-4BF8-914C-3A003B9A62FD}" type="datetime1">
              <a:rPr lang="en-US" smtClean="0"/>
              <a:t>3/7/2026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BEC98E67-C3DE-1B21-ADC4-8C5E2F6367F0}"/>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46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19">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72129" y="709098"/>
            <a:ext cx="2491239" cy="1639852"/>
          </a:xfrm>
        </p:spPr>
        <p:txBody>
          <a:bodyPr anchor="t">
            <a:normAutofit/>
          </a:bodyPr>
          <a:lstStyle>
            <a:lvl1pPr>
              <a:defRPr sz="36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172128" y="2563905"/>
            <a:ext cx="2491239" cy="3379695"/>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375384" y="685800"/>
            <a:ext cx="6673616" cy="5257800"/>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0" y="6400800"/>
            <a:ext cx="990599" cy="457200"/>
          </a:xfrm>
        </p:spPr>
        <p:txBody>
          <a:bodyPr/>
          <a:lstStyle/>
          <a:p>
            <a:fld id="{2DA2328B-B1E6-45A4-86CF-8A83B4DA9E96}" type="datetime1">
              <a:rPr lang="en-US" smtClean="0"/>
              <a:t>3/7/2026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E70BF570-92F5-4B04-EE32-8093EAC2D175}"/>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98051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umber Large">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1143000" y="5243865"/>
            <a:ext cx="9906000" cy="709673"/>
          </a:xfrm>
        </p:spPr>
        <p:txBody>
          <a:bodyPr anchor="b">
            <a:normAutofit/>
          </a:bodyPr>
          <a:lstStyle>
            <a:lvl1pPr algn="ctr">
              <a:lnSpc>
                <a:spcPct val="110000"/>
              </a:lnSpc>
              <a:defRPr sz="2600" b="1" i="0">
                <a:solidFill>
                  <a:schemeClr val="bg1"/>
                </a:solidFill>
                <a:latin typeface="+mn-lt"/>
              </a:defRPr>
            </a:lvl1pPr>
          </a:lstStyle>
          <a:p>
            <a:r>
              <a:rPr lang="en-US" dirty="0"/>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1143000" y="685801"/>
            <a:ext cx="9906000" cy="4329860"/>
          </a:xfrm>
        </p:spPr>
        <p:txBody>
          <a:bodyPr anchor="t">
            <a:normAutofit/>
          </a:bodyPr>
          <a:lstStyle>
            <a:lvl1pPr marL="0" indent="0" algn="ctr">
              <a:lnSpc>
                <a:spcPct val="90000"/>
              </a:lnSpc>
              <a:buNone/>
              <a:defRPr sz="25000" b="0">
                <a:solidFill>
                  <a:schemeClr val="bg1"/>
                </a:solidFill>
                <a:latin typeface="+mj-lt"/>
                <a:cs typeface="Mongolian Baiti" panose="03000500000000000000" pitchFamily="66" charset="0"/>
              </a:defRPr>
            </a:lvl1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10058401" y="6400800"/>
            <a:ext cx="990599" cy="457200"/>
          </a:xfrm>
        </p:spPr>
        <p:txBody>
          <a:bodyPr/>
          <a:lstStyle>
            <a:lvl1pPr>
              <a:defRPr>
                <a:solidFill>
                  <a:schemeClr val="bg1"/>
                </a:solidFill>
              </a:defRPr>
            </a:lvl1pPr>
          </a:lstStyle>
          <a:p>
            <a:fld id="{6B38E9D8-4FC1-4DAE-99E4-835FCD288395}" type="datetime1">
              <a:rPr lang="en-US" smtClean="0"/>
              <a:t>3/7/2026</a:t>
            </a:fld>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6" name="Straight Connector 5">
            <a:extLst>
              <a:ext uri="{FF2B5EF4-FFF2-40B4-BE49-F238E27FC236}">
                <a16:creationId xmlns:a16="http://schemas.microsoft.com/office/drawing/2014/main" id="{5FA7AB40-CE07-6773-F477-107BB694C7B9}"/>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2376636"/>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umber Large 2">
    <p:bg>
      <p:bgPr>
        <a:solidFill>
          <a:schemeClr val="bg2"/>
        </a:solidFill>
        <a:effectLst/>
      </p:bgPr>
    </p:bg>
    <p:spTree>
      <p:nvGrpSpPr>
        <p:cNvPr id="1" name=""/>
        <p:cNvGrpSpPr/>
        <p:nvPr/>
      </p:nvGrpSpPr>
      <p:grpSpPr>
        <a:xfrm>
          <a:off x="0" y="0"/>
          <a:ext cx="0" cy="0"/>
          <a:chOff x="0" y="0"/>
          <a:chExt cx="0" cy="0"/>
        </a:xfrm>
      </p:grpSpPr>
      <p:sp>
        <p:nvSpPr>
          <p:cNvPr id="10" name="Title 10">
            <a:extLst>
              <a:ext uri="{FF2B5EF4-FFF2-40B4-BE49-F238E27FC236}">
                <a16:creationId xmlns:a16="http://schemas.microsoft.com/office/drawing/2014/main" id="{3CD651BA-50FB-2DF6-3F6E-69C4FCD7BA80}"/>
              </a:ext>
            </a:extLst>
          </p:cNvPr>
          <p:cNvSpPr>
            <a:spLocks noGrp="1"/>
          </p:cNvSpPr>
          <p:nvPr>
            <p:ph type="title"/>
          </p:nvPr>
        </p:nvSpPr>
        <p:spPr>
          <a:xfrm>
            <a:off x="6095999" y="4609809"/>
            <a:ext cx="4953001" cy="1343730"/>
          </a:xfrm>
        </p:spPr>
        <p:txBody>
          <a:bodyPr anchor="b"/>
          <a:lstStyle>
            <a:lvl1pPr>
              <a:lnSpc>
                <a:spcPct val="110000"/>
              </a:lnSpc>
              <a:defRPr sz="2600" b="1">
                <a:solidFill>
                  <a:schemeClr val="accent1"/>
                </a:solidFill>
                <a:latin typeface="+mn-lt"/>
              </a:defRPr>
            </a:lvl1pPr>
          </a:lstStyle>
          <a:p>
            <a:r>
              <a:rPr lang="en-US"/>
              <a:t>Click to edit Master title style</a:t>
            </a:r>
          </a:p>
        </p:txBody>
      </p:sp>
      <p:sp>
        <p:nvSpPr>
          <p:cNvPr id="9" name="Content Placeholder 9">
            <a:extLst>
              <a:ext uri="{FF2B5EF4-FFF2-40B4-BE49-F238E27FC236}">
                <a16:creationId xmlns:a16="http://schemas.microsoft.com/office/drawing/2014/main" id="{FCA4E528-A76C-88B7-F866-78D030A514D8}"/>
              </a:ext>
            </a:extLst>
          </p:cNvPr>
          <p:cNvSpPr>
            <a:spLocks noGrp="1"/>
          </p:cNvSpPr>
          <p:nvPr>
            <p:ph sz="quarter" idx="14" hasCustomPrompt="1"/>
          </p:nvPr>
        </p:nvSpPr>
        <p:spPr>
          <a:xfrm>
            <a:off x="1143000" y="685801"/>
            <a:ext cx="9906000" cy="3276600"/>
          </a:xfrm>
        </p:spPr>
        <p:txBody>
          <a:bodyPr anchor="b"/>
          <a:lstStyle>
            <a:lvl1pPr>
              <a:lnSpc>
                <a:spcPct val="90000"/>
              </a:lnSpc>
              <a:buNone/>
              <a:defRPr sz="27000">
                <a:solidFill>
                  <a:schemeClr val="tx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10058401" y="6400800"/>
            <a:ext cx="990599" cy="457200"/>
          </a:xfrm>
        </p:spPr>
        <p:txBody>
          <a:bodyPr/>
          <a:lstStyle>
            <a:lvl1pPr>
              <a:defRPr>
                <a:solidFill>
                  <a:schemeClr val="tx1"/>
                </a:solidFill>
              </a:defRPr>
            </a:lvl1pPr>
          </a:lstStyle>
          <a:p>
            <a:fld id="{40BAEB1E-5971-4FE0-8556-E58B94C51D44}" type="datetime1">
              <a:rPr lang="en-US" smtClean="0"/>
              <a:t>3/7/2026</a:t>
            </a:fld>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lvl1pPr>
              <a:defRPr>
                <a:solidFill>
                  <a:schemeClr val="tx1"/>
                </a:solidFill>
              </a:defRPr>
            </a:lvl1pPr>
          </a:lstStyle>
          <a:p>
            <a:fld id="{AEAA3239-9EA4-4A65-A281-97F994456D9F}" type="slidenum">
              <a:rPr lang="en-US" smtClean="0"/>
              <a:pPr/>
              <a:t>‹#›</a:t>
            </a:fld>
            <a:endParaRPr lang="en-US" dirty="0"/>
          </a:p>
        </p:txBody>
      </p:sp>
      <p:cxnSp>
        <p:nvCxnSpPr>
          <p:cNvPr id="6" name="Straight Connector 5">
            <a:extLst>
              <a:ext uri="{FF2B5EF4-FFF2-40B4-BE49-F238E27FC236}">
                <a16:creationId xmlns:a16="http://schemas.microsoft.com/office/drawing/2014/main" id="{50EA5BF1-23C2-0F30-7510-43650AEC4DE0}"/>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818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08017" y="2015442"/>
            <a:ext cx="4240984" cy="3960242"/>
          </a:xfrm>
        </p:spPr>
        <p:txBody>
          <a:bodyPr vert="horz" lIns="91440" tIns="45720" rIns="91440" bIns="45720" rtlCol="0" anchor="t">
            <a:normAutofit/>
          </a:bodyPr>
          <a:lstStyle>
            <a:lvl1pPr>
              <a:defRPr lang="en-US" sz="54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08016" y="685800"/>
            <a:ext cx="3755116" cy="1114678"/>
          </a:xfrm>
        </p:spPr>
        <p:txBody>
          <a:bodyPr vert="horz" lIns="91440" tIns="45720" rIns="91440" bIns="45720" rtlCol="0" anchor="b">
            <a:normAutofit/>
          </a:bodyPr>
          <a:lstStyle>
            <a:lvl1pPr marL="0" indent="0">
              <a:spcBef>
                <a:spcPts val="0"/>
              </a:spcBef>
              <a:buNone/>
              <a:defRPr lang="en-US" sz="2000" b="1" i="0" dirty="0">
                <a:solidFill>
                  <a:schemeClr val="accent1"/>
                </a:solidFill>
                <a:latin typeface="+mn-lt"/>
              </a:defRPr>
            </a:lvl1pPr>
          </a:lstStyle>
          <a:p>
            <a:pPr lvl="0"/>
            <a:r>
              <a:rPr lang="en-US"/>
              <a:t>Click to edit Master subtitle style</a:t>
            </a:r>
            <a:endParaRPr lang="en-US" dirty="0"/>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1143001" y="685800"/>
            <a:ext cx="4952999"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52401" y="6400800"/>
            <a:ext cx="5943599" cy="457200"/>
          </a:xfrm>
        </p:spPr>
        <p:txBody>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0" y="6400800"/>
            <a:ext cx="990600" cy="457200"/>
          </a:xfrm>
        </p:spPr>
        <p:txBody>
          <a:bodyPr/>
          <a:lstStyle>
            <a:lvl1pPr>
              <a:defRPr>
                <a:solidFill>
                  <a:schemeClr val="tx1"/>
                </a:solidFill>
                <a:effectLst/>
              </a:defRPr>
            </a:lvl1pPr>
          </a:lstStyle>
          <a:p>
            <a:fld id="{EC51F7A3-E7CB-4889-B172-A123C630DC51}" type="datetime1">
              <a:rPr lang="en-US" smtClean="0"/>
              <a:t>3/7/2026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12" name="Straight Connector 11">
            <a:extLst>
              <a:ext uri="{FF2B5EF4-FFF2-40B4-BE49-F238E27FC236}">
                <a16:creationId xmlns:a16="http://schemas.microsoft.com/office/drawing/2014/main" id="{0E8BDBFD-5D03-F89B-C880-B0D233D5D482}"/>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76908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umber Large 3">
    <p:bg>
      <p:bgPr>
        <a:solidFill>
          <a:schemeClr val="bg2"/>
        </a:solidFill>
        <a:effectLst/>
      </p:bgPr>
    </p:bg>
    <p:spTree>
      <p:nvGrpSpPr>
        <p:cNvPr id="1" name=""/>
        <p:cNvGrpSpPr/>
        <p:nvPr/>
      </p:nvGrpSpPr>
      <p:grpSpPr>
        <a:xfrm>
          <a:off x="0" y="0"/>
          <a:ext cx="0" cy="0"/>
          <a:chOff x="0" y="0"/>
          <a:chExt cx="0" cy="0"/>
        </a:xfrm>
      </p:grpSpPr>
      <p:sp>
        <p:nvSpPr>
          <p:cNvPr id="10" name="Title 10">
            <a:extLst>
              <a:ext uri="{FF2B5EF4-FFF2-40B4-BE49-F238E27FC236}">
                <a16:creationId xmlns:a16="http://schemas.microsoft.com/office/drawing/2014/main" id="{C3DADE7F-E67E-CAEA-8072-B9514E6E1175}"/>
              </a:ext>
            </a:extLst>
          </p:cNvPr>
          <p:cNvSpPr>
            <a:spLocks noGrp="1"/>
          </p:cNvSpPr>
          <p:nvPr>
            <p:ph type="title"/>
          </p:nvPr>
        </p:nvSpPr>
        <p:spPr>
          <a:xfrm>
            <a:off x="8153399" y="685800"/>
            <a:ext cx="2895601" cy="5267739"/>
          </a:xfrm>
        </p:spPr>
        <p:txBody>
          <a:bodyPr anchor="ctr"/>
          <a:lstStyle>
            <a:lvl1pPr>
              <a:lnSpc>
                <a:spcPct val="110000"/>
              </a:lnSpc>
              <a:defRPr sz="2600" b="1">
                <a:solidFill>
                  <a:schemeClr val="accent1"/>
                </a:solidFill>
                <a:latin typeface="+mn-lt"/>
              </a:defRPr>
            </a:lvl1pPr>
          </a:lstStyle>
          <a:p>
            <a:r>
              <a:rPr lang="en-US"/>
              <a:t>Click to edit Master title style</a:t>
            </a:r>
          </a:p>
        </p:txBody>
      </p:sp>
      <p:sp>
        <p:nvSpPr>
          <p:cNvPr id="9" name="Content Placeholder 9">
            <a:extLst>
              <a:ext uri="{FF2B5EF4-FFF2-40B4-BE49-F238E27FC236}">
                <a16:creationId xmlns:a16="http://schemas.microsoft.com/office/drawing/2014/main" id="{64D4B29D-DD33-F8A0-6077-D56DBC08D2DB}"/>
              </a:ext>
            </a:extLst>
          </p:cNvPr>
          <p:cNvSpPr>
            <a:spLocks noGrp="1"/>
          </p:cNvSpPr>
          <p:nvPr>
            <p:ph sz="quarter" idx="14" hasCustomPrompt="1"/>
          </p:nvPr>
        </p:nvSpPr>
        <p:spPr>
          <a:xfrm>
            <a:off x="1143000" y="685800"/>
            <a:ext cx="6781800" cy="4191001"/>
          </a:xfrm>
        </p:spPr>
        <p:txBody>
          <a:bodyPr anchor="b"/>
          <a:lstStyle>
            <a:lvl1pPr>
              <a:lnSpc>
                <a:spcPct val="90000"/>
              </a:lnSpc>
              <a:buNone/>
              <a:defRPr sz="20000">
                <a:solidFill>
                  <a:schemeClr val="accent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10058401" y="6400800"/>
            <a:ext cx="990599" cy="457200"/>
          </a:xfrm>
        </p:spPr>
        <p:txBody>
          <a:bodyPr/>
          <a:lstStyle/>
          <a:p>
            <a:fld id="{39DFF5D4-4547-4361-B250-BFE60A41E1A4}" type="datetime1">
              <a:rPr lang="en-US" smtClean="0"/>
              <a:t>3/7/2026</a:t>
            </a:fld>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D002FC57-F63B-DF9D-9ACC-AC4696C03769}"/>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0621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umber Large 4">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81D15B53-A6D4-5307-3354-15A2A777AAD6}"/>
              </a:ext>
            </a:extLst>
          </p:cNvPr>
          <p:cNvSpPr>
            <a:spLocks noGrp="1"/>
          </p:cNvSpPr>
          <p:nvPr>
            <p:ph sz="quarter" idx="14" hasCustomPrompt="1"/>
          </p:nvPr>
        </p:nvSpPr>
        <p:spPr>
          <a:xfrm>
            <a:off x="1143000" y="715425"/>
            <a:ext cx="9906000" cy="4217987"/>
          </a:xfrm>
        </p:spPr>
        <p:txBody>
          <a:bodyPr/>
          <a:lstStyle>
            <a:lvl1pPr>
              <a:lnSpc>
                <a:spcPct val="90000"/>
              </a:lnSpc>
              <a:buNone/>
              <a:defRPr sz="2700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10058400" y="6400800"/>
            <a:ext cx="990600" cy="457200"/>
          </a:xfrm>
        </p:spPr>
        <p:txBody>
          <a:bodyPr/>
          <a:lstStyle>
            <a:lvl1pPr>
              <a:defRPr>
                <a:solidFill>
                  <a:schemeClr val="bg1"/>
                </a:solidFill>
              </a:defRPr>
            </a:lvl1pPr>
          </a:lstStyle>
          <a:p>
            <a:fld id="{4499B2AA-EA1F-4808-8C25-C8FD26324E26}" type="datetime1">
              <a:rPr lang="en-US" smtClean="0"/>
              <a:t>3/7/2026</a:t>
            </a:fld>
            <a:endParaRPr lang="en-US" dirty="0"/>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6" name="Straight Connector 5">
            <a:extLst>
              <a:ext uri="{FF2B5EF4-FFF2-40B4-BE49-F238E27FC236}">
                <a16:creationId xmlns:a16="http://schemas.microsoft.com/office/drawing/2014/main" id="{99D6B5B7-21A5-3BED-394A-5383E64E7DF5}"/>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53B1AF28-7C69-5D76-E7F7-FF9768CC36DF}"/>
              </a:ext>
            </a:extLst>
          </p:cNvPr>
          <p:cNvSpPr>
            <a:spLocks noGrp="1"/>
          </p:cNvSpPr>
          <p:nvPr>
            <p:ph type="title"/>
          </p:nvPr>
        </p:nvSpPr>
        <p:spPr>
          <a:xfrm>
            <a:off x="1143001" y="5166360"/>
            <a:ext cx="8759952" cy="786384"/>
          </a:xfrm>
        </p:spPr>
        <p:txBody>
          <a:bodyPr/>
          <a:lstStyle>
            <a:lvl1pPr>
              <a:lnSpc>
                <a:spcPct val="110000"/>
              </a:lnSpc>
              <a:defRPr sz="2800" b="1">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339117263"/>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tem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143000" y="685800"/>
            <a:ext cx="9906000" cy="5257800"/>
          </a:xfrm>
        </p:spPr>
        <p:txBody>
          <a:bodyPr anchor="t">
            <a:normAutofit/>
          </a:bodyPr>
          <a:lstStyle>
            <a:lvl1pPr marL="0" indent="0">
              <a:lnSpc>
                <a:spcPct val="90000"/>
              </a:lnSpc>
              <a:buNone/>
              <a:defRPr sz="5400" b="0">
                <a:solidFill>
                  <a:schemeClr val="bg1"/>
                </a:solidFill>
                <a:latin typeface="+mj-lt"/>
                <a:cs typeface="Mongolian Baiti" panose="03000500000000000000" pitchFamily="66" charset="0"/>
              </a:defRPr>
            </a:lvl1pPr>
            <a:lvl2pPr marL="228600" indent="0">
              <a:lnSpc>
                <a:spcPct val="90000"/>
              </a:lnSpc>
              <a:buNone/>
              <a:defRPr sz="5400" b="0">
                <a:solidFill>
                  <a:schemeClr val="bg1"/>
                </a:solidFill>
                <a:latin typeface="+mj-lt"/>
                <a:cs typeface="Mongolian Baiti" panose="03000500000000000000" pitchFamily="66" charset="0"/>
              </a:defRPr>
            </a:lvl2pPr>
            <a:lvl3pPr marL="457200" indent="0">
              <a:lnSpc>
                <a:spcPct val="90000"/>
              </a:lnSpc>
              <a:buNone/>
              <a:defRPr sz="5400" b="0">
                <a:solidFill>
                  <a:schemeClr val="bg1"/>
                </a:solidFill>
                <a:latin typeface="+mj-lt"/>
                <a:cs typeface="Mongolian Baiti" panose="03000500000000000000" pitchFamily="66" charset="0"/>
              </a:defRPr>
            </a:lvl3pPr>
            <a:lvl4pPr marL="685800" indent="0">
              <a:lnSpc>
                <a:spcPct val="90000"/>
              </a:lnSpc>
              <a:buNone/>
              <a:defRPr sz="5400" b="0">
                <a:solidFill>
                  <a:schemeClr val="bg1"/>
                </a:solidFill>
                <a:latin typeface="+mj-lt"/>
                <a:cs typeface="Mongolian Baiti" panose="03000500000000000000" pitchFamily="66" charset="0"/>
              </a:defRPr>
            </a:lvl4pPr>
            <a:lvl5pPr marL="914400" indent="0">
              <a:lnSpc>
                <a:spcPct val="90000"/>
              </a:lnSpc>
              <a:buNone/>
              <a:defRPr sz="5400" b="0">
                <a:solidFill>
                  <a:schemeClr val="bg1"/>
                </a:solidFill>
                <a:latin typeface="+mj-lt"/>
                <a:cs typeface="Mongolian Baiti" panose="03000500000000000000" pitchFamily="66" charset="0"/>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10058401" y="6400800"/>
            <a:ext cx="990599" cy="457200"/>
          </a:xfrm>
        </p:spPr>
        <p:txBody>
          <a:bodyPr/>
          <a:lstStyle>
            <a:lvl1pPr>
              <a:defRPr>
                <a:solidFill>
                  <a:schemeClr val="bg1"/>
                </a:solidFill>
              </a:defRPr>
            </a:lvl1pPr>
          </a:lstStyle>
          <a:p>
            <a:fld id="{7F8C9FE2-6DE5-4BD7-B30C-85A8ECDF0918}" type="datetime1">
              <a:rPr lang="en-US" smtClean="0"/>
              <a:t>3/7/2026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6" name="Straight Connector 5">
            <a:extLst>
              <a:ext uri="{FF2B5EF4-FFF2-40B4-BE49-F238E27FC236}">
                <a16:creationId xmlns:a16="http://schemas.microsoft.com/office/drawing/2014/main" id="{D9E59E0B-DA31-573A-9F4C-606FE4AAB022}"/>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468174"/>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143000" y="685800"/>
            <a:ext cx="10439400" cy="5257800"/>
          </a:xfrm>
        </p:spPr>
        <p:txBody>
          <a:bodyPr anchor="t">
            <a:normAutofit/>
          </a:bodyPr>
          <a:lstStyle>
            <a:lvl1pPr marL="0" indent="0">
              <a:lnSpc>
                <a:spcPct val="90000"/>
              </a:lnSpc>
              <a:buNone/>
              <a:defRPr sz="5400" b="0">
                <a:solidFill>
                  <a:schemeClr val="tx1"/>
                </a:solidFill>
                <a:latin typeface="+mj-lt"/>
                <a:cs typeface="Mongolian Baiti" panose="03000500000000000000" pitchFamily="66" charset="0"/>
              </a:defRPr>
            </a:lvl1pPr>
            <a:lvl2pPr marL="228600" indent="0">
              <a:lnSpc>
                <a:spcPct val="90000"/>
              </a:lnSpc>
              <a:buNone/>
              <a:defRPr sz="5400" b="0">
                <a:solidFill>
                  <a:schemeClr val="tx1"/>
                </a:solidFill>
                <a:latin typeface="+mj-lt"/>
                <a:cs typeface="Mongolian Baiti" panose="03000500000000000000" pitchFamily="66" charset="0"/>
              </a:defRPr>
            </a:lvl2pPr>
            <a:lvl3pPr marL="457200" indent="0">
              <a:lnSpc>
                <a:spcPct val="90000"/>
              </a:lnSpc>
              <a:buNone/>
              <a:defRPr sz="5400" b="0">
                <a:solidFill>
                  <a:schemeClr val="tx1"/>
                </a:solidFill>
                <a:latin typeface="+mj-lt"/>
                <a:cs typeface="Mongolian Baiti" panose="03000500000000000000" pitchFamily="66" charset="0"/>
              </a:defRPr>
            </a:lvl3pPr>
            <a:lvl4pPr marL="685800" indent="0">
              <a:lnSpc>
                <a:spcPct val="90000"/>
              </a:lnSpc>
              <a:buNone/>
              <a:defRPr sz="5400" b="0">
                <a:solidFill>
                  <a:schemeClr val="tx1"/>
                </a:solidFill>
                <a:latin typeface="+mj-lt"/>
                <a:cs typeface="Mongolian Baiti" panose="03000500000000000000" pitchFamily="66" charset="0"/>
              </a:defRPr>
            </a:lvl4pPr>
            <a:lvl5pPr marL="914400" indent="0">
              <a:lnSpc>
                <a:spcPct val="90000"/>
              </a:lnSpc>
              <a:buNone/>
              <a:defRPr sz="5400" b="0">
                <a:solidFill>
                  <a:schemeClr val="tx1"/>
                </a:solidFill>
                <a:latin typeface="+mj-lt"/>
                <a:cs typeface="Mongolian Baiti" panose="03000500000000000000" pitchFamily="66" charset="0"/>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10058401" y="6400800"/>
            <a:ext cx="990599" cy="457200"/>
          </a:xfrm>
        </p:spPr>
        <p:txBody>
          <a:bodyPr/>
          <a:lstStyle/>
          <a:p>
            <a:fld id="{00D39FB3-A85A-4123-936A-B01B34283303}" type="datetime1">
              <a:rPr lang="en-US" smtClean="0"/>
              <a:t>3/7/2026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5E01FFB5-9AC9-5608-D38C-31B179F100FD}"/>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64876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143000" y="685801"/>
            <a:ext cx="9906000" cy="5257799"/>
          </a:xfrm>
        </p:spPr>
        <p:txBody>
          <a:bodyPr anchor="b">
            <a:normAutofit/>
          </a:bodyPr>
          <a:lstStyle>
            <a:lvl1pPr marL="0" indent="0">
              <a:lnSpc>
                <a:spcPct val="90000"/>
              </a:lnSpc>
              <a:buNone/>
              <a:defRPr sz="5400" b="0">
                <a:latin typeface="+mj-lt"/>
                <a:cs typeface="Mongolian Baiti" panose="03000500000000000000" pitchFamily="66" charset="0"/>
              </a:defRPr>
            </a:lvl1pPr>
            <a:lvl2pPr marL="228600" indent="0">
              <a:lnSpc>
                <a:spcPct val="90000"/>
              </a:lnSpc>
              <a:buNone/>
              <a:defRPr sz="5400" b="0">
                <a:latin typeface="+mj-lt"/>
                <a:cs typeface="Mongolian Baiti" panose="03000500000000000000" pitchFamily="66" charset="0"/>
              </a:defRPr>
            </a:lvl2pPr>
            <a:lvl3pPr marL="457200" indent="0">
              <a:lnSpc>
                <a:spcPct val="90000"/>
              </a:lnSpc>
              <a:buNone/>
              <a:defRPr sz="5400" b="0">
                <a:latin typeface="+mj-lt"/>
                <a:cs typeface="Mongolian Baiti" panose="03000500000000000000" pitchFamily="66" charset="0"/>
              </a:defRPr>
            </a:lvl3pPr>
            <a:lvl4pPr marL="685800" indent="0">
              <a:lnSpc>
                <a:spcPct val="90000"/>
              </a:lnSpc>
              <a:buNone/>
              <a:defRPr sz="5400" b="0">
                <a:latin typeface="+mj-lt"/>
                <a:cs typeface="Mongolian Baiti" panose="03000500000000000000" pitchFamily="66" charset="0"/>
              </a:defRPr>
            </a:lvl4pPr>
            <a:lvl5pPr marL="914400" indent="0">
              <a:lnSpc>
                <a:spcPct val="90000"/>
              </a:lnSpc>
              <a:buNone/>
              <a:defRPr sz="5400" b="0">
                <a:latin typeface="+mj-lt"/>
                <a:cs typeface="Mongolian Baiti" panose="03000500000000000000" pitchFamily="66" charset="0"/>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152400" y="6400800"/>
            <a:ext cx="5943599" cy="457200"/>
          </a:xfrm>
        </p:spPr>
        <p:txBody>
          <a:bodyPr/>
          <a:lstStyle/>
          <a:p>
            <a:endParaRPr lang="en-US" dirty="0"/>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10058400" y="6400800"/>
            <a:ext cx="990600" cy="457200"/>
          </a:xfrm>
        </p:spPr>
        <p:txBody>
          <a:bodyPr/>
          <a:lstStyle/>
          <a:p>
            <a:fld id="{A70944E6-539A-4BC8-B250-092F2CE95E90}" type="datetime1">
              <a:rPr lang="en-US" smtClean="0"/>
              <a:t>3/7/2026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049000" y="6400800"/>
            <a:ext cx="990600" cy="457200"/>
          </a:xfrm>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816CE4C6-A657-5805-17C1-DFBE412C51BD}"/>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6708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tatement 5">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143000" y="685800"/>
            <a:ext cx="9906000" cy="5257800"/>
          </a:xfrm>
        </p:spPr>
        <p:txBody>
          <a:bodyPr vert="horz" lIns="91440" tIns="45720" rIns="91440" bIns="45720" rtlCol="0" anchor="t">
            <a:normAutofit/>
          </a:bodyPr>
          <a:lstStyle>
            <a:lvl1pPr marL="0" indent="0">
              <a:lnSpc>
                <a:spcPct val="90000"/>
              </a:lnSpc>
              <a:buNone/>
              <a:defRPr lang="en-US" sz="5400" b="1" dirty="0">
                <a:solidFill>
                  <a:schemeClr val="bg1"/>
                </a:solidFill>
                <a:latin typeface="+mn-lt"/>
              </a:defRPr>
            </a:lvl1pPr>
            <a:lvl2pPr marL="228600" indent="0">
              <a:lnSpc>
                <a:spcPct val="90000"/>
              </a:lnSpc>
              <a:buNone/>
              <a:defRPr lang="en-US" sz="5400" b="1" dirty="0">
                <a:solidFill>
                  <a:schemeClr val="bg1"/>
                </a:solidFill>
                <a:latin typeface="+mn-lt"/>
              </a:defRPr>
            </a:lvl2pPr>
            <a:lvl3pPr marL="457200" indent="0">
              <a:lnSpc>
                <a:spcPct val="90000"/>
              </a:lnSpc>
              <a:buNone/>
              <a:defRPr lang="en-US" sz="5400" b="1" dirty="0">
                <a:solidFill>
                  <a:schemeClr val="bg1"/>
                </a:solidFill>
                <a:latin typeface="+mn-lt"/>
              </a:defRPr>
            </a:lvl3pPr>
            <a:lvl4pPr marL="685800" indent="0">
              <a:lnSpc>
                <a:spcPct val="90000"/>
              </a:lnSpc>
              <a:buNone/>
              <a:defRPr lang="en-US" sz="5400" b="1" dirty="0">
                <a:solidFill>
                  <a:schemeClr val="bg1"/>
                </a:solidFill>
                <a:latin typeface="+mn-lt"/>
              </a:defRPr>
            </a:lvl4pPr>
            <a:lvl5pPr marL="914400" indent="0">
              <a:lnSpc>
                <a:spcPct val="90000"/>
              </a:lnSpc>
              <a:buNone/>
              <a:defRPr lang="en-US" sz="5400" b="1" dirty="0">
                <a:solidFill>
                  <a:schemeClr val="bg1"/>
                </a:solidFill>
                <a:latin typeface="+mn-lt"/>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10058401" y="6400800"/>
            <a:ext cx="990599" cy="457200"/>
          </a:xfrm>
        </p:spPr>
        <p:txBody>
          <a:bodyPr/>
          <a:lstStyle>
            <a:lvl1pPr>
              <a:defRPr>
                <a:solidFill>
                  <a:schemeClr val="bg1"/>
                </a:solidFill>
              </a:defRPr>
            </a:lvl1pPr>
          </a:lstStyle>
          <a:p>
            <a:fld id="{630B6F89-4209-4DBA-AE92-A89C4CA08C29}" type="datetime1">
              <a:rPr lang="en-US" smtClean="0"/>
              <a:t>3/7/2026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6" name="Straight Connector 5">
            <a:extLst>
              <a:ext uri="{FF2B5EF4-FFF2-40B4-BE49-F238E27FC236}">
                <a16:creationId xmlns:a16="http://schemas.microsoft.com/office/drawing/2014/main" id="{2C45B696-5A62-5895-72D9-DC0A3B3E2F89}"/>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533386"/>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143000" y="5029200"/>
            <a:ext cx="9906000" cy="914400"/>
          </a:xfrm>
        </p:spPr>
        <p:txBody>
          <a:bodyPr anchor="b">
            <a:normAutofit/>
          </a:bodyPr>
          <a:lstStyle>
            <a:lvl1pPr>
              <a:lnSpc>
                <a:spcPct val="120000"/>
              </a:lnSpc>
              <a:defRPr sz="2000" b="1" i="0" spc="0">
                <a:solidFill>
                  <a:schemeClr val="accent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143000" y="685800"/>
            <a:ext cx="9906000" cy="4114800"/>
          </a:xfrm>
        </p:spPr>
        <p:txBody>
          <a:bodyPr anchor="b">
            <a:normAutofit/>
          </a:bodyPr>
          <a:lstStyle>
            <a:lvl1pPr marL="164592" indent="-164592">
              <a:lnSpc>
                <a:spcPct val="100000"/>
              </a:lnSpc>
              <a:spcBef>
                <a:spcPts val="0"/>
              </a:spcBef>
              <a:buNone/>
              <a:defRPr sz="5400">
                <a:latin typeface="+mj-lt"/>
                <a:cs typeface="Mongolian Baiti" panose="03000500000000000000" pitchFamily="66" charset="0"/>
              </a:defRPr>
            </a:lvl1pPr>
          </a:lstStyle>
          <a:p>
            <a:pPr lvl="0"/>
            <a:r>
              <a:rPr lang="en-US" dirty="0"/>
              <a:t>Click to add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10058401" y="6400800"/>
            <a:ext cx="990599" cy="457200"/>
          </a:xfrm>
        </p:spPr>
        <p:txBody>
          <a:bodyPr/>
          <a:lstStyle/>
          <a:p>
            <a:fld id="{9C85BD29-F703-441C-BA70-A68EA51BEFAB}" type="datetime1">
              <a:rPr lang="en-US" smtClean="0"/>
              <a:t>3/7/2026</a:t>
            </a:fld>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4A33729E-38D5-A1E3-A590-6B649D520DE4}"/>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16400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2">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143000" y="4955722"/>
            <a:ext cx="9906000" cy="987878"/>
          </a:xfrm>
        </p:spPr>
        <p:txBody>
          <a:bodyPr anchor="ctr">
            <a:normAutofit/>
          </a:bodyPr>
          <a:lstStyle>
            <a:lvl1pPr algn="r">
              <a:lnSpc>
                <a:spcPct val="120000"/>
              </a:lnSpc>
              <a:defRPr sz="2000" b="1" i="0" spc="0">
                <a:solidFill>
                  <a:schemeClr val="bg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143000" y="685800"/>
            <a:ext cx="9906000" cy="3950208"/>
          </a:xfrm>
        </p:spPr>
        <p:txBody>
          <a:bodyPr anchor="t">
            <a:normAutofit/>
          </a:bodyPr>
          <a:lstStyle>
            <a:lvl1pPr marL="164592" indent="-164592">
              <a:lnSpc>
                <a:spcPct val="100000"/>
              </a:lnSpc>
              <a:spcBef>
                <a:spcPts val="0"/>
              </a:spcBef>
              <a:buNone/>
              <a:defRPr sz="4800">
                <a:solidFill>
                  <a:schemeClr val="bg1"/>
                </a:solidFill>
                <a:latin typeface="+mj-lt"/>
                <a:cs typeface="Mongolian Baiti" panose="03000500000000000000" pitchFamily="66" charset="0"/>
              </a:defRPr>
            </a:lvl1pPr>
          </a:lstStyle>
          <a:p>
            <a:pPr lvl="0"/>
            <a:r>
              <a:rPr lang="en-US" dirty="0"/>
              <a:t>Click to add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10058401" y="6400800"/>
            <a:ext cx="990599" cy="457200"/>
          </a:xfrm>
        </p:spPr>
        <p:txBody>
          <a:bodyPr/>
          <a:lstStyle>
            <a:lvl1pPr>
              <a:defRPr>
                <a:solidFill>
                  <a:schemeClr val="bg1"/>
                </a:solidFill>
              </a:defRPr>
            </a:lvl1pPr>
          </a:lstStyle>
          <a:p>
            <a:fld id="{8F5B9CFA-6593-4507-A356-FB73387E9819}" type="datetime1">
              <a:rPr lang="en-US" smtClean="0"/>
              <a:t>3/7/2026</a:t>
            </a:fld>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6" name="Straight Connector 5">
            <a:extLst>
              <a:ext uri="{FF2B5EF4-FFF2-40B4-BE49-F238E27FC236}">
                <a16:creationId xmlns:a16="http://schemas.microsoft.com/office/drawing/2014/main" id="{EAB597FC-DDBE-CAE6-D19E-43EBC6822347}"/>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762951"/>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4707468" y="5029200"/>
            <a:ext cx="6341532" cy="914399"/>
          </a:xfrm>
        </p:spPr>
        <p:txBody>
          <a:bodyPr anchor="b">
            <a:normAutofit/>
          </a:bodyPr>
          <a:lstStyle>
            <a:lvl1pPr algn="r">
              <a:lnSpc>
                <a:spcPct val="120000"/>
              </a:lnSpc>
              <a:defRPr sz="2000" b="1" i="0" spc="0">
                <a:solidFill>
                  <a:schemeClr val="accent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143000" y="685800"/>
            <a:ext cx="9906000" cy="4073980"/>
          </a:xfrm>
        </p:spPr>
        <p:txBody>
          <a:bodyPr anchor="ctr">
            <a:normAutofit/>
          </a:bodyPr>
          <a:lstStyle>
            <a:lvl1pPr marL="164592" indent="-164592">
              <a:lnSpc>
                <a:spcPct val="110000"/>
              </a:lnSpc>
              <a:spcBef>
                <a:spcPts val="0"/>
              </a:spcBef>
              <a:buNone/>
              <a:defRPr sz="5400">
                <a:latin typeface="+mj-lt"/>
                <a:cs typeface="Mongolian Baiti" panose="03000500000000000000" pitchFamily="66" charset="0"/>
              </a:defRPr>
            </a:lvl1pPr>
          </a:lstStyle>
          <a:p>
            <a:pPr lvl="0"/>
            <a:r>
              <a:rPr lang="en-US" dirty="0"/>
              <a:t>Click to add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10058401" y="6400800"/>
            <a:ext cx="990599" cy="457200"/>
          </a:xfrm>
        </p:spPr>
        <p:txBody>
          <a:bodyPr/>
          <a:lstStyle/>
          <a:p>
            <a:fld id="{6DF2A675-1020-4672-8497-CDB1190FE408}" type="datetime1">
              <a:rPr lang="en-US" smtClean="0"/>
              <a:t>3/7/2026</a:t>
            </a:fld>
            <a:endParaRPr lang="en-US" dirty="0"/>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FE0B72BA-2488-6234-EBE9-5F35F28FB990}"/>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3117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143000" y="685800"/>
            <a:ext cx="9906000" cy="1828800"/>
          </a:xfrm>
        </p:spPr>
        <p:txBody>
          <a:bodyPr anchor="b">
            <a:normAutofit/>
          </a:bodyPr>
          <a:lstStyle>
            <a:lvl1pPr>
              <a:defRPr sz="7200">
                <a:solidFill>
                  <a:schemeClr val="tx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1143000" y="2729555"/>
            <a:ext cx="9906000" cy="3214045"/>
          </a:xfrm>
        </p:spPr>
        <p:txBody>
          <a:bodyPr/>
          <a:lstStyle>
            <a:lvl1pPr marL="0" indent="0">
              <a:spcBef>
                <a:spcPts val="0"/>
              </a:spcBef>
              <a:buNone/>
              <a:defRPr>
                <a:solidFill>
                  <a:schemeClr val="tx1"/>
                </a:solidFill>
                <a:latin typeface="+mn-lt"/>
              </a:defRPr>
            </a:lvl1pPr>
            <a:lvl2pPr marL="228600" indent="0">
              <a:spcBef>
                <a:spcPts val="0"/>
              </a:spcBef>
              <a:buNone/>
              <a:defRPr>
                <a:solidFill>
                  <a:schemeClr val="tx1"/>
                </a:solidFill>
                <a:latin typeface="+mn-lt"/>
              </a:defRPr>
            </a:lvl2pPr>
            <a:lvl3pPr marL="457200" indent="0">
              <a:spcBef>
                <a:spcPts val="0"/>
              </a:spcBef>
              <a:buNone/>
              <a:defRPr>
                <a:solidFill>
                  <a:schemeClr val="tx1"/>
                </a:solidFill>
                <a:latin typeface="+mn-lt"/>
              </a:defRPr>
            </a:lvl3pPr>
            <a:lvl4pPr marL="685800" indent="0">
              <a:spcBef>
                <a:spcPts val="0"/>
              </a:spcBef>
              <a:buNone/>
              <a:defRPr>
                <a:solidFill>
                  <a:schemeClr val="tx1"/>
                </a:solidFill>
                <a:latin typeface="+mn-lt"/>
              </a:defRPr>
            </a:lvl4pPr>
            <a:lvl5pPr marL="914400" indent="0">
              <a:spcBef>
                <a:spcPts val="0"/>
              </a:spcBef>
              <a:buNone/>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lvl1pPr>
              <a:defRPr>
                <a:solidFill>
                  <a:schemeClr val="tx1"/>
                </a:solidFill>
              </a:defRPr>
            </a:lvl1pPr>
          </a:lstStyle>
          <a:p>
            <a:fld id="{5B21EF61-A901-4AB4-9C45-C45E4D36F49E}" type="datetime1">
              <a:rPr lang="en-US" smtClean="0"/>
              <a:t>3/7/2026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AEAA3239-9EA4-4A65-A281-97F994456D9F}" type="slidenum">
              <a:rPr lang="en-US" smtClean="0"/>
              <a:pPr/>
              <a:t>‹#›</a:t>
            </a:fld>
            <a:endParaRPr lang="en-US" dirty="0"/>
          </a:p>
        </p:txBody>
      </p:sp>
      <p:cxnSp>
        <p:nvCxnSpPr>
          <p:cNvPr id="3" name="Straight Connector 2">
            <a:extLst>
              <a:ext uri="{FF2B5EF4-FFF2-40B4-BE49-F238E27FC236}">
                <a16:creationId xmlns:a16="http://schemas.microsoft.com/office/drawing/2014/main" id="{597917D3-DF16-9257-206A-EC4725B68DB8}"/>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241241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2990" y="2827402"/>
            <a:ext cx="3736010" cy="2845567"/>
          </a:xfrm>
        </p:spPr>
        <p:txBody>
          <a:bodyPr vert="horz" lIns="91440" tIns="45720" rIns="91440" bIns="45720" rtlCol="0" anchor="t">
            <a:normAutofit/>
          </a:bodyPr>
          <a:lstStyle>
            <a:lvl1pPr>
              <a:defRPr lang="en-US" sz="44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2988" y="1521399"/>
            <a:ext cx="3729915" cy="1123122"/>
          </a:xfrm>
        </p:spPr>
        <p:txBody>
          <a:bodyPr vert="horz" lIns="91440" tIns="45720" rIns="91440" bIns="45720" rtlCol="0" anchor="b">
            <a:normAutofit/>
          </a:bodyPr>
          <a:lstStyle>
            <a:lvl1pPr marL="0" indent="0">
              <a:spcBef>
                <a:spcPts val="0"/>
              </a:spcBef>
              <a:buNone/>
              <a:defRPr lang="en-US" sz="2000" b="1" dirty="0">
                <a:solidFill>
                  <a:schemeClr val="accent1"/>
                </a:solidFill>
                <a:latin typeface="+mn-lt"/>
              </a:defRPr>
            </a:lvl1pPr>
          </a:lstStyle>
          <a:p>
            <a:pPr lvl="0"/>
            <a:r>
              <a:rPr lang="en-US"/>
              <a:t>Click to edit Master subtitle style</a:t>
            </a:r>
            <a:endParaRPr lang="en-US" dirty="0"/>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1143000" y="685800"/>
            <a:ext cx="5457968" cy="5257800"/>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52401" y="6400800"/>
            <a:ext cx="5943599" cy="457200"/>
          </a:xfrm>
        </p:spPr>
        <p:txBody>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1" y="6400800"/>
            <a:ext cx="990599" cy="457200"/>
          </a:xfrm>
        </p:spPr>
        <p:txBody>
          <a:bodyPr/>
          <a:lstStyle>
            <a:lvl1pPr>
              <a:defRPr>
                <a:solidFill>
                  <a:schemeClr val="tx1"/>
                </a:solidFill>
                <a:effectLst/>
              </a:defRPr>
            </a:lvl1pPr>
          </a:lstStyle>
          <a:p>
            <a:fld id="{7D8177C5-BD9A-4D23-83AF-F5B841ADF3F2}" type="datetime1">
              <a:rPr lang="en-US" smtClean="0"/>
              <a:t>3/7/2026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9" name="Straight Connector 8">
            <a:extLst>
              <a:ext uri="{FF2B5EF4-FFF2-40B4-BE49-F238E27FC236}">
                <a16:creationId xmlns:a16="http://schemas.microsoft.com/office/drawing/2014/main" id="{546E54C3-5CBC-D17E-9D7C-4FF681AFB45B}"/>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71043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143000" y="2278617"/>
            <a:ext cx="8430767" cy="1842020"/>
          </a:xfrm>
        </p:spPr>
        <p:txBody>
          <a:bodyPr anchor="b">
            <a:noAutofit/>
          </a:bodyPr>
          <a:lstStyle>
            <a:lvl1pPr>
              <a:defRPr sz="7200">
                <a:solidFill>
                  <a:schemeClr val="bg1"/>
                </a:solidFill>
              </a:defRPr>
            </a:lvl1pPr>
          </a:lstStyle>
          <a:p>
            <a:r>
              <a:rPr lang="en-US" dirty="0"/>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1143128" y="4335592"/>
            <a:ext cx="8430639" cy="1608008"/>
          </a:xfrm>
        </p:spPr>
        <p:txBody>
          <a:bodyPr>
            <a:normAutofit/>
          </a:bodyPr>
          <a:lstStyle>
            <a:lvl1pPr marL="0" indent="0">
              <a:spcBef>
                <a:spcPts val="0"/>
              </a:spcBef>
              <a:buNone/>
              <a:defRPr sz="1800">
                <a:solidFill>
                  <a:schemeClr val="bg1"/>
                </a:solidFill>
              </a:defRPr>
            </a:lvl1pPr>
            <a:lvl2pPr marL="228600" indent="0">
              <a:spcBef>
                <a:spcPts val="0"/>
              </a:spcBef>
              <a:buNone/>
              <a:defRPr sz="1600">
                <a:solidFill>
                  <a:schemeClr val="bg1"/>
                </a:solidFill>
              </a:defRPr>
            </a:lvl2pPr>
            <a:lvl3pPr marL="457200" indent="0">
              <a:spcBef>
                <a:spcPts val="0"/>
              </a:spcBef>
              <a:buNone/>
              <a:defRPr sz="1400">
                <a:solidFill>
                  <a:schemeClr val="bg1"/>
                </a:solidFill>
              </a:defRPr>
            </a:lvl3pPr>
            <a:lvl4pPr marL="685800" indent="0">
              <a:spcBef>
                <a:spcPts val="0"/>
              </a:spcBef>
              <a:buNone/>
              <a:defRPr sz="1400">
                <a:solidFill>
                  <a:schemeClr val="bg1"/>
                </a:solidFill>
              </a:defRPr>
            </a:lvl4pPr>
            <a:lvl5pPr marL="914400" indent="0">
              <a:spcBef>
                <a:spcPts val="0"/>
              </a:spcBef>
              <a:buNone/>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10058401" y="6400800"/>
            <a:ext cx="990599" cy="457200"/>
          </a:xfrm>
        </p:spPr>
        <p:txBody>
          <a:bodyPr/>
          <a:lstStyle>
            <a:lvl1pPr>
              <a:defRPr>
                <a:solidFill>
                  <a:schemeClr val="bg1"/>
                </a:solidFill>
              </a:defRPr>
            </a:lvl1pPr>
          </a:lstStyle>
          <a:p>
            <a:fld id="{E99C0E38-0B6C-4F02-AE7F-390E700470CD}" type="datetime1">
              <a:rPr lang="en-US" smtClean="0"/>
              <a:t>3/7/2026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3" name="Straight Connector 2">
            <a:extLst>
              <a:ext uri="{FF2B5EF4-FFF2-40B4-BE49-F238E27FC236}">
                <a16:creationId xmlns:a16="http://schemas.microsoft.com/office/drawing/2014/main" id="{2972AAFA-E5BE-EBA1-7C6C-D6C7CA13C4A9}"/>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338317"/>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143000" y="681036"/>
            <a:ext cx="9906000" cy="999861"/>
          </a:xfrm>
        </p:spPr>
        <p:txBody>
          <a:bodyPr anchor="t"/>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6627D5A5-84C3-7EDE-A8EB-2DE057DE46AB}"/>
              </a:ext>
            </a:extLst>
          </p:cNvPr>
          <p:cNvSpPr>
            <a:spLocks noGrp="1"/>
          </p:cNvSpPr>
          <p:nvPr>
            <p:ph sz="quarter" idx="15"/>
          </p:nvPr>
        </p:nvSpPr>
        <p:spPr>
          <a:xfrm>
            <a:off x="1142999" y="1825625"/>
            <a:ext cx="4544695" cy="4117975"/>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D54150AE-A7C6-D328-35D7-F5B840930E3B}"/>
              </a:ext>
            </a:extLst>
          </p:cNvPr>
          <p:cNvSpPr>
            <a:spLocks noGrp="1"/>
          </p:cNvSpPr>
          <p:nvPr>
            <p:ph sz="quarter" idx="16"/>
          </p:nvPr>
        </p:nvSpPr>
        <p:spPr>
          <a:xfrm>
            <a:off x="6504305" y="1825625"/>
            <a:ext cx="4544695" cy="4117975"/>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058401" y="6400800"/>
            <a:ext cx="990599" cy="457200"/>
          </a:xfrm>
        </p:spPr>
        <p:txBody>
          <a:bodyPr/>
          <a:lstStyle/>
          <a:p>
            <a:fld id="{833FF731-0671-4E16-83B5-1527EB111BED}" type="datetime1">
              <a:rPr lang="en-US" smtClean="0"/>
              <a:t>3/7/2026</a:t>
            </a:fld>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3" name="Straight Connector 2">
            <a:extLst>
              <a:ext uri="{FF2B5EF4-FFF2-40B4-BE49-F238E27FC236}">
                <a16:creationId xmlns:a16="http://schemas.microsoft.com/office/drawing/2014/main" id="{C78B40A4-AD32-3681-054F-B1104A95BB77}"/>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3529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1143000" y="685800"/>
            <a:ext cx="9906000" cy="857904"/>
          </a:xfrm>
        </p:spPr>
        <p:txBody>
          <a:bodyPr anchor="t"/>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1143000" y="1685735"/>
            <a:ext cx="4541520" cy="559834"/>
          </a:xfrm>
        </p:spPr>
        <p:txBody>
          <a:bodyPr anchor="b">
            <a:normAutofit/>
          </a:bodyPr>
          <a:lstStyle>
            <a:lvl1pPr marL="0" indent="0">
              <a:lnSpc>
                <a:spcPct val="90000"/>
              </a:lnSpc>
              <a:buNone/>
              <a:defRPr sz="1600" b="1" i="0" cap="all"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76AAF7-C632-FCD0-6A60-E0EA4A52F229}"/>
              </a:ext>
            </a:extLst>
          </p:cNvPr>
          <p:cNvSpPr>
            <a:spLocks noGrp="1"/>
          </p:cNvSpPr>
          <p:nvPr>
            <p:ph sz="quarter" idx="15"/>
          </p:nvPr>
        </p:nvSpPr>
        <p:spPr>
          <a:xfrm>
            <a:off x="1143000" y="2387600"/>
            <a:ext cx="4541838" cy="3556000"/>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508116" y="1685735"/>
            <a:ext cx="4541520" cy="559834"/>
          </a:xfrm>
        </p:spPr>
        <p:txBody>
          <a:bodyPr anchor="b">
            <a:normAutofit/>
          </a:bodyPr>
          <a:lstStyle>
            <a:lvl1pPr marL="0" indent="0">
              <a:lnSpc>
                <a:spcPct val="90000"/>
              </a:lnSpc>
              <a:buNone/>
              <a:defRPr sz="1600" b="1" i="0" cap="all"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11">
            <a:extLst>
              <a:ext uri="{FF2B5EF4-FFF2-40B4-BE49-F238E27FC236}">
                <a16:creationId xmlns:a16="http://schemas.microsoft.com/office/drawing/2014/main" id="{CD998360-6973-27D8-8B08-ACAE10572B32}"/>
              </a:ext>
            </a:extLst>
          </p:cNvPr>
          <p:cNvSpPr>
            <a:spLocks noGrp="1"/>
          </p:cNvSpPr>
          <p:nvPr>
            <p:ph sz="quarter" idx="16"/>
          </p:nvPr>
        </p:nvSpPr>
        <p:spPr>
          <a:xfrm>
            <a:off x="6507162" y="2387600"/>
            <a:ext cx="4541838" cy="3556000"/>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a:xfrm>
            <a:off x="10058401" y="6400800"/>
            <a:ext cx="990599" cy="457200"/>
          </a:xfrm>
        </p:spPr>
        <p:txBody>
          <a:bodyPr/>
          <a:lstStyle/>
          <a:p>
            <a:fld id="{0522869C-8080-4F99-8FAC-1725E6C242DF}" type="datetime1">
              <a:rPr lang="en-US" smtClean="0"/>
              <a:t>3/7/2026</a:t>
            </a:fld>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4" name="Straight Connector 3">
            <a:extLst>
              <a:ext uri="{FF2B5EF4-FFF2-40B4-BE49-F238E27FC236}">
                <a16:creationId xmlns:a16="http://schemas.microsoft.com/office/drawing/2014/main" id="{BFE3AABC-393D-6A10-85E1-3DA5FCF6F287}"/>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9866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1143000" y="685800"/>
            <a:ext cx="9906000" cy="1124035"/>
          </a:xfrm>
        </p:spPr>
        <p:txBody>
          <a:bodyPr anchor="t"/>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a:xfrm>
            <a:off x="10058401" y="6400800"/>
            <a:ext cx="990599" cy="457200"/>
          </a:xfrm>
        </p:spPr>
        <p:txBody>
          <a:bodyPr/>
          <a:lstStyle/>
          <a:p>
            <a:fld id="{8DF9FB6F-4F0B-43F9-AF69-3B0CAC3B888F}" type="datetime1">
              <a:rPr lang="en-US" smtClean="0"/>
              <a:t>3/7/2026</a:t>
            </a:fld>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6" name="Straight Connector 5">
            <a:extLst>
              <a:ext uri="{FF2B5EF4-FFF2-40B4-BE49-F238E27FC236}">
                <a16:creationId xmlns:a16="http://schemas.microsoft.com/office/drawing/2014/main" id="{F47143C1-3BF7-2821-826F-7956E68E4ED2}"/>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1075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a:xfrm>
            <a:off x="10058401" y="6400800"/>
            <a:ext cx="990599" cy="457200"/>
          </a:xfrm>
        </p:spPr>
        <p:txBody>
          <a:bodyPr/>
          <a:lstStyle/>
          <a:p>
            <a:fld id="{00E5B50F-7E5E-430D-954F-DEC2717D2CC8}" type="datetime1">
              <a:rPr lang="en-US" smtClean="0"/>
              <a:t>3/7/2026</a:t>
            </a:fld>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5" name="Straight Connector 4">
            <a:extLst>
              <a:ext uri="{FF2B5EF4-FFF2-40B4-BE49-F238E27FC236}">
                <a16:creationId xmlns:a16="http://schemas.microsoft.com/office/drawing/2014/main" id="{332C6766-0277-BD60-47A7-70F9C799649E}"/>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2880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1166740" y="685801"/>
            <a:ext cx="3595634" cy="1808584"/>
          </a:xfrm>
        </p:spPr>
        <p:txBody>
          <a:bodyPr anchor="t">
            <a:normAutofit/>
          </a:bodyPr>
          <a:lstStyle>
            <a:lvl1pPr>
              <a:defRPr sz="36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1166740" y="2743200"/>
            <a:ext cx="3595634" cy="3200400"/>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7" y="685801"/>
            <a:ext cx="5943599" cy="5257799"/>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a:xfrm>
            <a:off x="10058401" y="6400800"/>
            <a:ext cx="990599" cy="457200"/>
          </a:xfrm>
        </p:spPr>
        <p:txBody>
          <a:bodyPr/>
          <a:lstStyle/>
          <a:p>
            <a:fld id="{F5570C49-D89B-4A85-81F2-2955DCD49ED2}" type="datetime1">
              <a:rPr lang="en-US" smtClean="0"/>
              <a:t>3/7/2026</a:t>
            </a:fld>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8" name="Straight Connector 7">
            <a:extLst>
              <a:ext uri="{FF2B5EF4-FFF2-40B4-BE49-F238E27FC236}">
                <a16:creationId xmlns:a16="http://schemas.microsoft.com/office/drawing/2014/main" id="{0F52DA44-7B78-2397-2B78-AD0FE8DE32E7}"/>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5622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1156692" y="685801"/>
            <a:ext cx="3595634" cy="1823162"/>
          </a:xfrm>
        </p:spPr>
        <p:txBody>
          <a:bodyPr anchor="t">
            <a:normAutofit/>
          </a:bodyPr>
          <a:lstStyle>
            <a:lvl1pPr>
              <a:defRPr sz="36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1156692" y="2743200"/>
            <a:ext cx="3595634" cy="3200400"/>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5334000" y="685802"/>
            <a:ext cx="5701308" cy="5257798"/>
          </a:xfrm>
          <a:prstGeom prst="roundRect">
            <a:avLst/>
          </a:prstGeom>
          <a:blipFill dpi="0" rotWithShape="1">
            <a:blip r:embed="rId2" cstate="email">
              <a:alphaModFix amt="60000"/>
              <a:extLst>
                <a:ext uri="{28A0092B-C50C-407E-A947-70E740481C1C}">
                  <a14:useLocalDpi xmlns:a14="http://schemas.microsoft.com/office/drawing/2010/main"/>
                </a:ext>
              </a:extLst>
            </a:blip>
            <a:srcRect/>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a:xfrm>
            <a:off x="10058401" y="6400800"/>
            <a:ext cx="990599" cy="457200"/>
          </a:xfrm>
        </p:spPr>
        <p:txBody>
          <a:bodyPr/>
          <a:lstStyle/>
          <a:p>
            <a:fld id="{E6CFD80B-F9FB-4989-A4EB-DBB19E6671FD}" type="datetime1">
              <a:rPr lang="en-US" smtClean="0"/>
              <a:t>3/7/2026</a:t>
            </a:fld>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8" name="Straight Connector 7">
            <a:extLst>
              <a:ext uri="{FF2B5EF4-FFF2-40B4-BE49-F238E27FC236}">
                <a16:creationId xmlns:a16="http://schemas.microsoft.com/office/drawing/2014/main" id="{24420CDB-B7DC-0296-6DF4-02A4E776627C}"/>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524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143000" y="2097452"/>
            <a:ext cx="9906000" cy="3874222"/>
          </a:xfrm>
        </p:spPr>
        <p:txBody>
          <a:bodyPr vert="horz" lIns="91440" tIns="45720" rIns="91440" bIns="45720" rtlCol="0" anchor="t">
            <a:normAutofit/>
          </a:bodyPr>
          <a:lstStyle>
            <a:lvl1pPr>
              <a:defRPr lang="en-US" sz="80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43000" y="693821"/>
            <a:ext cx="7794754" cy="1200698"/>
          </a:xfrm>
        </p:spPr>
        <p:txBody>
          <a:bodyPr vert="horz" lIns="91440" tIns="45720" rIns="91440" bIns="45720" rtlCol="0" anchor="b">
            <a:normAutofit/>
          </a:bodyPr>
          <a:lstStyle>
            <a:lvl1pPr marL="0" indent="0">
              <a:buNone/>
              <a:defRPr lang="en-US" sz="2000" b="1" dirty="0">
                <a:solidFill>
                  <a:schemeClr val="accent1"/>
                </a:solidFill>
              </a:defRPr>
            </a:lvl1pPr>
          </a:lstStyle>
          <a:p>
            <a:pPr lvl="0"/>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A5F493D0-2A08-42DB-964D-2E1108D4CB76}" type="datetime1">
              <a:rPr lang="en-US" smtClean="0"/>
              <a:t>3/7/2026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7" name="Straight Connector 6">
            <a:extLst>
              <a:ext uri="{FF2B5EF4-FFF2-40B4-BE49-F238E27FC236}">
                <a16:creationId xmlns:a16="http://schemas.microsoft.com/office/drawing/2014/main" id="{2E0F3FF5-645F-9896-EB7A-64D903F77542}"/>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509487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143000" y="1903564"/>
            <a:ext cx="9140954" cy="2836729"/>
          </a:xfrm>
        </p:spPr>
        <p:txBody>
          <a:bodyPr vert="horz" lIns="91440" tIns="45720" rIns="91440" bIns="45720" rtlCol="0" anchor="b">
            <a:normAutofit/>
          </a:bodyPr>
          <a:lstStyle>
            <a:lvl1pPr>
              <a:defRPr lang="en-US" sz="68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43000" y="4923173"/>
            <a:ext cx="7388353" cy="1014984"/>
          </a:xfrm>
        </p:spPr>
        <p:txBody>
          <a:bodyPr vert="horz" lIns="91440" tIns="45720" rIns="91440" bIns="45720" rtlCol="0">
            <a:normAutofit/>
          </a:bodyPr>
          <a:lstStyle>
            <a:lvl1pPr marL="0" indent="0">
              <a:buNone/>
              <a:defRPr lang="en-US" sz="2000" b="1" i="0" dirty="0">
                <a:solidFill>
                  <a:schemeClr val="accent1"/>
                </a:solidFill>
                <a:latin typeface="+mn-lt"/>
              </a:defRPr>
            </a:lvl1pPr>
          </a:lstStyle>
          <a:p>
            <a:pPr lvl="0"/>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52401" y="6400800"/>
            <a:ext cx="5943600" cy="457200"/>
          </a:xfrm>
        </p:spPr>
        <p:txBody>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1" y="6400800"/>
            <a:ext cx="990599" cy="457200"/>
          </a:xfrm>
        </p:spPr>
        <p:txBody>
          <a:bodyPr/>
          <a:lstStyle/>
          <a:p>
            <a:fld id="{57C23FB3-0824-43FF-8EA1-707169FC13FA}" type="datetime1">
              <a:rPr lang="en-US" smtClean="0"/>
              <a:t>3/7/2026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049000" y="6400800"/>
            <a:ext cx="990599" cy="457200"/>
          </a:xfrm>
        </p:spPr>
        <p:txBody>
          <a:bodyPr/>
          <a:lstStyle/>
          <a:p>
            <a:fld id="{AEAA3239-9EA4-4A65-A281-97F994456D9F}" type="slidenum">
              <a:rPr lang="en-US" smtClean="0"/>
              <a:t>‹#›</a:t>
            </a:fld>
            <a:endParaRPr lang="en-US" dirty="0"/>
          </a:p>
        </p:txBody>
      </p:sp>
      <p:cxnSp>
        <p:nvCxnSpPr>
          <p:cNvPr id="7" name="Straight Connector 6">
            <a:extLst>
              <a:ext uri="{FF2B5EF4-FFF2-40B4-BE49-F238E27FC236}">
                <a16:creationId xmlns:a16="http://schemas.microsoft.com/office/drawing/2014/main" id="{8D985B18-7603-5E0E-67B4-DFB03DB2AA5C}"/>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51889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394490"/>
            <a:ext cx="8229600" cy="2379013"/>
          </a:xfrm>
        </p:spPr>
        <p:txBody>
          <a:bodyPr anchor="b">
            <a:normAutofit/>
          </a:bodyPr>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2" y="3962400"/>
            <a:ext cx="7588155" cy="1029310"/>
          </a:xfrm>
        </p:spPr>
        <p:txBody>
          <a:bodyPr>
            <a:normAutofit/>
          </a:bodyPr>
          <a:lstStyle>
            <a:lvl1pPr marL="0" indent="0" algn="ctr">
              <a:buNone/>
              <a:defRPr sz="2000" b="1" i="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1" y="6400800"/>
            <a:ext cx="990599" cy="457200"/>
          </a:xfrm>
        </p:spPr>
        <p:txBody>
          <a:bodyPr/>
          <a:lstStyle/>
          <a:p>
            <a:fld id="{D26C4EF4-1425-499B-9B0A-3303E07CFD10}" type="datetime1">
              <a:rPr lang="en-US" smtClean="0"/>
              <a:t>3/7/2026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AEAA3239-9EA4-4A65-A281-97F994456D9F}" type="slidenum">
              <a:rPr lang="en-US" smtClean="0"/>
              <a:t>‹#›</a:t>
            </a:fld>
            <a:endParaRPr lang="en-US" dirty="0"/>
          </a:p>
        </p:txBody>
      </p:sp>
      <p:cxnSp>
        <p:nvCxnSpPr>
          <p:cNvPr id="7" name="Straight Connector 6">
            <a:extLst>
              <a:ext uri="{FF2B5EF4-FFF2-40B4-BE49-F238E27FC236}">
                <a16:creationId xmlns:a16="http://schemas.microsoft.com/office/drawing/2014/main" id="{0D01BC5C-C61F-D922-112D-C75F31142522}"/>
              </a:ext>
            </a:extLst>
          </p:cNvPr>
          <p:cNvCxnSpPr>
            <a:cxnSpLocks/>
          </p:cNvCxnSpPr>
          <p:nvPr userDrawn="1"/>
        </p:nvCxnSpPr>
        <p:spPr>
          <a:xfrm>
            <a:off x="0" y="6400800"/>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07568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143000" y="685801"/>
            <a:ext cx="7896860" cy="5257800"/>
          </a:xfrm>
        </p:spPr>
        <p:txBody>
          <a:bodyPr vert="horz" lIns="91440" tIns="45720" rIns="91440" bIns="45720" rtlCol="0" anchor="t">
            <a:normAutofit/>
          </a:bodyPr>
          <a:lstStyle>
            <a:lvl1pPr>
              <a:defRPr lang="en-US" sz="7400" dirty="0">
                <a:solidFill>
                  <a:schemeClr val="bg1"/>
                </a:solidFill>
              </a:defRPr>
            </a:lvl1pPr>
          </a:lstStyle>
          <a:p>
            <a:pPr lvl="0"/>
            <a:r>
              <a:rPr lang="en-US" dirty="0"/>
              <a:t>Section Header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52400" y="6400800"/>
            <a:ext cx="5943600" cy="457200"/>
          </a:xfrm>
        </p:spPr>
        <p:txBody>
          <a:bodyPr/>
          <a:lstStyle>
            <a:lvl1pPr>
              <a:defRPr>
                <a:solidFill>
                  <a:schemeClr val="bg1"/>
                </a:solidFill>
              </a:defRPr>
            </a:lvl1pPr>
          </a:lstStyle>
          <a:p>
            <a:endParaRPr lang="en-US" dirty="0">
              <a:solidFill>
                <a:schemeClr val="bg1"/>
              </a:solidFill>
            </a:endParaRP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058400" y="6400800"/>
            <a:ext cx="990600" cy="457200"/>
          </a:xfrm>
        </p:spPr>
        <p:txBody>
          <a:bodyPr/>
          <a:lstStyle>
            <a:lvl1pPr>
              <a:defRPr>
                <a:solidFill>
                  <a:schemeClr val="bg1"/>
                </a:solidFill>
              </a:defRPr>
            </a:lvl1pPr>
          </a:lstStyle>
          <a:p>
            <a:fld id="{A9FD4B53-E1EA-4DC9-BEB9-493B5BDE9305}" type="datetime1">
              <a:rPr lang="en-US" smtClean="0"/>
              <a:t>3/7/2026</a:t>
            </a:fld>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049000" y="6400800"/>
            <a:ext cx="990600" cy="457200"/>
          </a:xfrm>
        </p:spPr>
        <p:txBody>
          <a:bodyPr/>
          <a:lstStyle>
            <a:lvl1pPr>
              <a:defRPr>
                <a:solidFill>
                  <a:schemeClr val="bg1"/>
                </a:solidFill>
              </a:defRPr>
            </a:lvl1pPr>
          </a:lstStyle>
          <a:p>
            <a:fld id="{AEAA3239-9EA4-4A65-A281-97F994456D9F}" type="slidenum">
              <a:rPr lang="en-US" smtClean="0"/>
              <a:pPr/>
              <a:t>‹#›</a:t>
            </a:fld>
            <a:endParaRPr lang="en-US" dirty="0"/>
          </a:p>
        </p:txBody>
      </p:sp>
      <p:cxnSp>
        <p:nvCxnSpPr>
          <p:cNvPr id="7" name="Straight Connector 6">
            <a:extLst>
              <a:ext uri="{FF2B5EF4-FFF2-40B4-BE49-F238E27FC236}">
                <a16:creationId xmlns:a16="http://schemas.microsoft.com/office/drawing/2014/main" id="{EE11AFC6-EF52-5259-7C78-95BA7A9EDD6E}"/>
              </a:ext>
            </a:extLst>
          </p:cNvPr>
          <p:cNvCxnSpPr>
            <a:cxnSpLocks/>
          </p:cNvCxnSpPr>
          <p:nvPr userDrawn="1"/>
        </p:nvCxnSpPr>
        <p:spPr>
          <a:xfrm>
            <a:off x="0" y="6400800"/>
            <a:ext cx="12192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911401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1143001" y="698501"/>
            <a:ext cx="9906000" cy="101853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1142999" y="1902460"/>
            <a:ext cx="9906001" cy="40411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8893929" y="6400800"/>
            <a:ext cx="2155071" cy="457200"/>
          </a:xfrm>
          <a:prstGeom prst="rect">
            <a:avLst/>
          </a:prstGeom>
        </p:spPr>
        <p:txBody>
          <a:bodyPr vert="horz" lIns="91440" tIns="45720" rIns="91440" bIns="45720" rtlCol="0" anchor="ctr"/>
          <a:lstStyle>
            <a:lvl1pPr algn="r" rtl="0">
              <a:defRPr sz="1000" b="1" i="0">
                <a:solidFill>
                  <a:schemeClr val="tx1"/>
                </a:solidFill>
                <a:latin typeface="+mj-lt"/>
                <a:cs typeface="Mongolian Baiti" panose="03000500000000000000" pitchFamily="66" charset="0"/>
              </a:defRPr>
            </a:lvl1pPr>
          </a:lstStyle>
          <a:p>
            <a:fld id="{8FD589F1-8A4C-4250-9180-4AE033388C26}" type="datetime1">
              <a:rPr lang="en-US" smtClean="0"/>
              <a:t>3/7/2026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152400" y="6400800"/>
            <a:ext cx="5943599" cy="457200"/>
          </a:xfrm>
          <a:prstGeom prst="rect">
            <a:avLst/>
          </a:prstGeom>
        </p:spPr>
        <p:txBody>
          <a:bodyPr vert="horz" lIns="91440" tIns="45720" rIns="91440" bIns="45720" rtlCol="0" anchor="ctr"/>
          <a:lstStyle>
            <a:lvl1pPr algn="l" rtl="0">
              <a:defRPr sz="1000" b="1" i="0">
                <a:solidFill>
                  <a:schemeClr val="tx1"/>
                </a:solidFill>
                <a:latin typeface="+mj-lt"/>
                <a:cs typeface="Mongolian Baiti" panose="03000500000000000000" pitchFamily="66" charset="0"/>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049000" y="6400800"/>
            <a:ext cx="990599" cy="457200"/>
          </a:xfrm>
          <a:prstGeom prst="rect">
            <a:avLst/>
          </a:prstGeom>
        </p:spPr>
        <p:txBody>
          <a:bodyPr vert="horz" lIns="91440" tIns="45720" rIns="91440" bIns="45720" rtlCol="0" anchor="ctr"/>
          <a:lstStyle>
            <a:lvl1pPr algn="r" rtl="0">
              <a:defRPr sz="1000" b="1" i="0">
                <a:solidFill>
                  <a:schemeClr val="accent1"/>
                </a:solidFill>
                <a:latin typeface="+mj-lt"/>
                <a:cs typeface="Mongolian Baiti" panose="03000500000000000000" pitchFamily="66" charset="0"/>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6571903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Lst>
  <p:hf hdr="0" dt="0"/>
  <p:txStyles>
    <p:titleStyle>
      <a:lvl1pPr algn="l" defTabSz="914400" rtl="0" eaLnBrk="1" latinLnBrk="0" hangingPunct="1">
        <a:lnSpc>
          <a:spcPct val="80000"/>
        </a:lnSpc>
        <a:spcBef>
          <a:spcPct val="0"/>
        </a:spcBef>
        <a:buNone/>
        <a:defRPr sz="3600" b="0" i="0" kern="1200" spc="0" baseline="0">
          <a:solidFill>
            <a:schemeClr val="tx1"/>
          </a:solidFill>
          <a:latin typeface="+mj-lt"/>
          <a:ea typeface="+mj-ea"/>
          <a:cs typeface="Mongolian Baiti" panose="03000500000000000000" pitchFamily="66" charset="0"/>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3" orient="horz" pos="2160" userDrawn="1">
          <p15:clr>
            <a:srgbClr val="F26B43"/>
          </p15:clr>
        </p15:guide>
        <p15:guide id="24" pos="3840" userDrawn="1">
          <p15:clr>
            <a:srgbClr val="F26B43"/>
          </p15:clr>
        </p15:guide>
        <p15:guide id="25" pos="7584" userDrawn="1">
          <p15:clr>
            <a:srgbClr val="F26B43"/>
          </p15:clr>
        </p15:guide>
        <p15:guide id="26" pos="96" userDrawn="1">
          <p15:clr>
            <a:srgbClr val="F26B43"/>
          </p15:clr>
        </p15:guide>
        <p15:guide id="27" pos="720" userDrawn="1">
          <p15:clr>
            <a:srgbClr val="F26B43"/>
          </p15:clr>
        </p15:guide>
        <p15:guide id="28" pos="6960" userDrawn="1">
          <p15:clr>
            <a:srgbClr val="F26B43"/>
          </p15:clr>
        </p15:guide>
        <p15:guide id="29" orient="horz" pos="4032" userDrawn="1">
          <p15:clr>
            <a:srgbClr val="F26B43"/>
          </p15:clr>
        </p15:guide>
        <p15:guide id="30" orient="horz" pos="432" userDrawn="1">
          <p15:clr>
            <a:srgbClr val="F26B43"/>
          </p15:clr>
        </p15:guide>
        <p15:guide id="31" orient="horz" pos="37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51.xml"/><Relationship Id="rId5" Type="http://schemas.openxmlformats.org/officeDocument/2006/relationships/image" Target="../media/image23.png"/><Relationship Id="rId4" Type="http://schemas.openxmlformats.org/officeDocument/2006/relationships/image" Target="../media/image22.sv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51.xml"/><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1.xml"/><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1.xml"/><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21.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22.sv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25.svg"/></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51.xml"/><Relationship Id="rId4" Type="http://schemas.openxmlformats.org/officeDocument/2006/relationships/image" Target="../media/image25.sv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1.xml"/><Relationship Id="rId5" Type="http://schemas.openxmlformats.org/officeDocument/2006/relationships/image" Target="../media/image61.png"/><Relationship Id="rId4" Type="http://schemas.openxmlformats.org/officeDocument/2006/relationships/image" Target="../media/image22.sv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1.xml"/><Relationship Id="rId5" Type="http://schemas.openxmlformats.org/officeDocument/2006/relationships/image" Target="../media/image62.png"/><Relationship Id="rId4" Type="http://schemas.openxmlformats.org/officeDocument/2006/relationships/image" Target="../media/image25.svg"/></Relationships>
</file>

<file path=ppt/slides/_rels/slide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2.svg"/><Relationship Id="rId9" Type="http://schemas.openxmlformats.org/officeDocument/2006/relationships/image" Target="../media/image30.png"/></Relationships>
</file>

<file path=ppt/slides/_rels/slide30.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21.png"/><Relationship Id="rId7"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22.svg"/><Relationship Id="rId9"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1.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22.sv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1.xml"/><Relationship Id="rId5" Type="http://schemas.openxmlformats.org/officeDocument/2006/relationships/image" Target="../media/image71.png"/><Relationship Id="rId4" Type="http://schemas.openxmlformats.org/officeDocument/2006/relationships/image" Target="../media/image25.sv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1.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22.sv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image" Target="../media/image25.sv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51.xml"/><Relationship Id="rId4" Type="http://schemas.openxmlformats.org/officeDocument/2006/relationships/image" Target="../media/image22.svg"/></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DFEC549-D3A6-4E82-9DE4-A222911F34CA}"/>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826D88AA-5AC0-DB5C-E9D2-D2731100555C}"/>
              </a:ext>
            </a:extLst>
          </p:cNvPr>
          <p:cNvSpPr>
            <a:spLocks noGrp="1"/>
          </p:cNvSpPr>
          <p:nvPr>
            <p:ph type="sldNum" sz="quarter" idx="12"/>
          </p:nvPr>
        </p:nvSpPr>
        <p:spPr/>
        <p:txBody>
          <a:bodyPr/>
          <a:lstStyle/>
          <a:p>
            <a:fld id="{AEAA3239-9EA4-4A65-A281-97F994456D9F}" type="slidenum">
              <a:rPr lang="en-US" smtClean="0"/>
              <a:t>1</a:t>
            </a:fld>
            <a:endParaRPr lang="en-US" dirty="0"/>
          </a:p>
        </p:txBody>
      </p:sp>
      <p:sp>
        <p:nvSpPr>
          <p:cNvPr id="9" name="TextBox 8">
            <a:extLst>
              <a:ext uri="{FF2B5EF4-FFF2-40B4-BE49-F238E27FC236}">
                <a16:creationId xmlns:a16="http://schemas.microsoft.com/office/drawing/2014/main" id="{46342D98-2FAD-482A-BF6F-C7D9F41A2FBC}"/>
              </a:ext>
            </a:extLst>
          </p:cNvPr>
          <p:cNvSpPr txBox="1"/>
          <p:nvPr/>
        </p:nvSpPr>
        <p:spPr>
          <a:xfrm>
            <a:off x="619125" y="1092547"/>
            <a:ext cx="4391025" cy="1340941"/>
          </a:xfrm>
          <a:prstGeom prst="rect">
            <a:avLst/>
          </a:prstGeom>
          <a:noFill/>
        </p:spPr>
        <p:txBody>
          <a:bodyPr wrap="square" rtlCol="0">
            <a:normAutofit fontScale="92500" lnSpcReduction="10000"/>
          </a:bodyPr>
          <a:lstStyle/>
          <a:p>
            <a:pPr marL="0" algn="l">
              <a:buNone/>
            </a:pPr>
            <a:r>
              <a:rPr lang="en-US" sz="4800" b="0" dirty="0">
                <a:solidFill>
                  <a:srgbClr val="000000"/>
                </a:solidFill>
                <a:effectLst/>
                <a:latin typeface="Mongolian Baiti" panose="03000500000000000000" pitchFamily="66" charset="0"/>
              </a:rPr>
              <a:t>Danas </a:t>
            </a:r>
            <a:r>
              <a:rPr lang="sr-Latn-RS" sz="4800" b="0" dirty="0">
                <a:solidFill>
                  <a:srgbClr val="000000"/>
                </a:solidFill>
                <a:effectLst/>
                <a:latin typeface="Mongolian Baiti" panose="03000500000000000000" pitchFamily="66" charset="0"/>
              </a:rPr>
              <a:t>ćemo</a:t>
            </a:r>
          </a:p>
          <a:p>
            <a:pPr marL="0" algn="l">
              <a:buNone/>
            </a:pPr>
            <a:r>
              <a:rPr lang="sr-Latn-RS" sz="4800" dirty="0">
                <a:solidFill>
                  <a:srgbClr val="000000"/>
                </a:solidFill>
                <a:latin typeface="Mongolian Baiti" panose="03000500000000000000" pitchFamily="66" charset="0"/>
              </a:rPr>
              <a:t>pričati o</a:t>
            </a:r>
            <a:endParaRPr lang="en-US" dirty="0"/>
          </a:p>
        </p:txBody>
      </p:sp>
      <p:sp>
        <p:nvSpPr>
          <p:cNvPr id="10" name="TextBox 9">
            <a:extLst>
              <a:ext uri="{FF2B5EF4-FFF2-40B4-BE49-F238E27FC236}">
                <a16:creationId xmlns:a16="http://schemas.microsoft.com/office/drawing/2014/main" id="{14CA7C1D-3313-47A4-97D7-D7F79B68580A}"/>
              </a:ext>
            </a:extLst>
          </p:cNvPr>
          <p:cNvSpPr txBox="1"/>
          <p:nvPr/>
        </p:nvSpPr>
        <p:spPr>
          <a:xfrm>
            <a:off x="619125" y="5361682"/>
            <a:ext cx="4391025" cy="594121"/>
          </a:xfrm>
          <a:prstGeom prst="rect">
            <a:avLst/>
          </a:prstGeom>
          <a:noFill/>
        </p:spPr>
        <p:txBody>
          <a:bodyPr wrap="square" rtlCol="0">
            <a:normAutofit lnSpcReduction="10000"/>
          </a:bodyPr>
          <a:lstStyle/>
          <a:p>
            <a:r>
              <a:rPr lang="en-US" dirty="0" err="1">
                <a:solidFill>
                  <a:srgbClr val="D27B07"/>
                </a:solidFill>
                <a:latin typeface="Avenir"/>
              </a:rPr>
              <a:t>Ukusno</a:t>
            </a:r>
            <a:r>
              <a:rPr lang="en-US" dirty="0">
                <a:solidFill>
                  <a:srgbClr val="D27B07"/>
                </a:solidFill>
                <a:latin typeface="Avenir"/>
              </a:rPr>
              <a:t> </a:t>
            </a:r>
            <a:r>
              <a:rPr lang="en-US" dirty="0" err="1">
                <a:solidFill>
                  <a:srgbClr val="D27B07"/>
                </a:solidFill>
                <a:latin typeface="Avenir"/>
              </a:rPr>
              <a:t>putovanje</a:t>
            </a:r>
            <a:r>
              <a:rPr lang="en-US" dirty="0">
                <a:solidFill>
                  <a:srgbClr val="D27B07"/>
                </a:solidFill>
                <a:latin typeface="Avenir"/>
              </a:rPr>
              <a:t> </a:t>
            </a:r>
            <a:r>
              <a:rPr lang="en-US" dirty="0" err="1">
                <a:solidFill>
                  <a:srgbClr val="D27B07"/>
                </a:solidFill>
                <a:latin typeface="Avenir"/>
              </a:rPr>
              <a:t>kroz</a:t>
            </a:r>
            <a:r>
              <a:rPr lang="en-US" dirty="0">
                <a:solidFill>
                  <a:srgbClr val="D27B07"/>
                </a:solidFill>
                <a:latin typeface="Avenir"/>
              </a:rPr>
              <a:t> </a:t>
            </a:r>
            <a:br>
              <a:rPr lang="sr-Latn-RS" dirty="0">
                <a:solidFill>
                  <a:srgbClr val="D27B07"/>
                </a:solidFill>
                <a:latin typeface="Avenir"/>
              </a:rPr>
            </a:br>
            <a:r>
              <a:rPr lang="en-US" dirty="0" err="1">
                <a:solidFill>
                  <a:srgbClr val="D27B07"/>
                </a:solidFill>
                <a:latin typeface="Avenir"/>
              </a:rPr>
              <a:t>globalne</a:t>
            </a:r>
            <a:r>
              <a:rPr lang="en-US" dirty="0">
                <a:solidFill>
                  <a:srgbClr val="D27B07"/>
                </a:solidFill>
                <a:latin typeface="Avenir"/>
              </a:rPr>
              <a:t> </a:t>
            </a:r>
            <a:r>
              <a:rPr lang="en-US" dirty="0" err="1">
                <a:solidFill>
                  <a:srgbClr val="D27B07"/>
                </a:solidFill>
                <a:latin typeface="Avenir"/>
              </a:rPr>
              <a:t>vrste</a:t>
            </a:r>
            <a:r>
              <a:rPr lang="en-US" dirty="0">
                <a:solidFill>
                  <a:srgbClr val="D27B07"/>
                </a:solidFill>
                <a:latin typeface="Avenir"/>
              </a:rPr>
              <a:t> </a:t>
            </a:r>
            <a:r>
              <a:rPr lang="en-US" dirty="0" err="1">
                <a:solidFill>
                  <a:srgbClr val="D27B07"/>
                </a:solidFill>
                <a:latin typeface="Avenir"/>
              </a:rPr>
              <a:t>kolača</a:t>
            </a:r>
            <a:endParaRPr lang="en-US" dirty="0"/>
          </a:p>
        </p:txBody>
      </p:sp>
      <p:sp>
        <p:nvSpPr>
          <p:cNvPr id="3" name="Content Placeholder 2">
            <a:extLst>
              <a:ext uri="{FF2B5EF4-FFF2-40B4-BE49-F238E27FC236}">
                <a16:creationId xmlns:a16="http://schemas.microsoft.com/office/drawing/2014/main" id="{03490BAF-8D2B-D91D-BC55-142A9A3A11F6}"/>
              </a:ext>
            </a:extLst>
          </p:cNvPr>
          <p:cNvSpPr>
            <a:spLocks noGrp="1"/>
          </p:cNvSpPr>
          <p:nvPr>
            <p:ph sz="quarter" idx="16"/>
          </p:nvPr>
        </p:nvSpPr>
        <p:spPr/>
        <p:txBody>
          <a:bodyPr/>
          <a:lstStyle/>
          <a:p>
            <a:endParaRPr lang="en-US"/>
          </a:p>
        </p:txBody>
      </p:sp>
      <p:pic>
        <p:nvPicPr>
          <p:cNvPr id="5" name="Picture 4">
            <a:extLst>
              <a:ext uri="{FF2B5EF4-FFF2-40B4-BE49-F238E27FC236}">
                <a16:creationId xmlns:a16="http://schemas.microsoft.com/office/drawing/2014/main" id="{812A0B33-1B4F-7F06-D74C-663EA00AA602}"/>
              </a:ext>
            </a:extLst>
          </p:cNvPr>
          <p:cNvPicPr>
            <a:picLocks noChangeAspect="1"/>
          </p:cNvPicPr>
          <p:nvPr/>
        </p:nvPicPr>
        <p:blipFill>
          <a:blip r:embed="rId5"/>
          <a:stretch>
            <a:fillRect/>
          </a:stretch>
        </p:blipFill>
        <p:spPr>
          <a:xfrm>
            <a:off x="3756454" y="1170813"/>
            <a:ext cx="8435546" cy="5458587"/>
          </a:xfrm>
          <a:prstGeom prst="rect">
            <a:avLst/>
          </a:prstGeom>
        </p:spPr>
      </p:pic>
    </p:spTree>
    <p:extLst>
      <p:ext uri="{BB962C8B-B14F-4D97-AF65-F5344CB8AC3E}">
        <p14:creationId xmlns:p14="http://schemas.microsoft.com/office/powerpoint/2010/main" val="2506757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F33D1-2378-1B87-60D6-7328CE3E9E61}"/>
              </a:ext>
            </a:extLst>
          </p:cNvPr>
          <p:cNvSpPr>
            <a:spLocks noGrp="1"/>
          </p:cNvSpPr>
          <p:nvPr>
            <p:ph type="title"/>
          </p:nvPr>
        </p:nvSpPr>
        <p:spPr/>
        <p:txBody>
          <a:bodyPr/>
          <a:lstStyle/>
          <a:p>
            <a:r>
              <a:rPr lang="sr-Latn-RS" dirty="0"/>
              <a:t>Švarcvald torta - black forest- crnagora</a:t>
            </a:r>
            <a:endParaRPr lang="en-US" dirty="0"/>
          </a:p>
        </p:txBody>
      </p:sp>
      <p:sp>
        <p:nvSpPr>
          <p:cNvPr id="3" name="Content Placeholder 2">
            <a:extLst>
              <a:ext uri="{FF2B5EF4-FFF2-40B4-BE49-F238E27FC236}">
                <a16:creationId xmlns:a16="http://schemas.microsoft.com/office/drawing/2014/main" id="{02227072-146E-E2FB-53CD-53FBFB1A0A7B}"/>
              </a:ext>
            </a:extLst>
          </p:cNvPr>
          <p:cNvSpPr>
            <a:spLocks noGrp="1"/>
          </p:cNvSpPr>
          <p:nvPr>
            <p:ph sz="quarter" idx="15"/>
          </p:nvPr>
        </p:nvSpPr>
        <p:spPr/>
        <p:txBody>
          <a:bodyPr/>
          <a:lstStyle/>
          <a:p>
            <a:endParaRPr lang="en-US"/>
          </a:p>
        </p:txBody>
      </p:sp>
      <p:sp>
        <p:nvSpPr>
          <p:cNvPr id="4" name="Content Placeholder 3">
            <a:extLst>
              <a:ext uri="{FF2B5EF4-FFF2-40B4-BE49-F238E27FC236}">
                <a16:creationId xmlns:a16="http://schemas.microsoft.com/office/drawing/2014/main" id="{3E2D2F19-B2ED-8ECA-84D3-8807BED05116}"/>
              </a:ext>
            </a:extLst>
          </p:cNvPr>
          <p:cNvSpPr>
            <a:spLocks noGrp="1"/>
          </p:cNvSpPr>
          <p:nvPr>
            <p:ph sz="quarter" idx="16"/>
          </p:nvPr>
        </p:nvSpPr>
        <p:spPr/>
        <p:txBody>
          <a:bodyPr/>
          <a:lstStyle/>
          <a:p>
            <a:endParaRPr lang="en-US"/>
          </a:p>
        </p:txBody>
      </p:sp>
      <p:sp>
        <p:nvSpPr>
          <p:cNvPr id="5" name="Footer Placeholder 4">
            <a:extLst>
              <a:ext uri="{FF2B5EF4-FFF2-40B4-BE49-F238E27FC236}">
                <a16:creationId xmlns:a16="http://schemas.microsoft.com/office/drawing/2014/main" id="{B8C82315-D9B1-5C0E-33E3-6232C3F601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DBEADA9-18AD-FE0E-5543-57B094AF90D7}"/>
              </a:ext>
            </a:extLst>
          </p:cNvPr>
          <p:cNvSpPr>
            <a:spLocks noGrp="1"/>
          </p:cNvSpPr>
          <p:nvPr>
            <p:ph type="sldNum" sz="quarter" idx="12"/>
          </p:nvPr>
        </p:nvSpPr>
        <p:spPr/>
        <p:txBody>
          <a:bodyPr/>
          <a:lstStyle/>
          <a:p>
            <a:fld id="{AEAA3239-9EA4-4A65-A281-97F994456D9F}" type="slidenum">
              <a:rPr lang="en-US" smtClean="0"/>
              <a:t>10</a:t>
            </a:fld>
            <a:endParaRPr lang="en-US" dirty="0"/>
          </a:p>
        </p:txBody>
      </p:sp>
      <p:pic>
        <p:nvPicPr>
          <p:cNvPr id="7" name="Picture 6">
            <a:extLst>
              <a:ext uri="{FF2B5EF4-FFF2-40B4-BE49-F238E27FC236}">
                <a16:creationId xmlns:a16="http://schemas.microsoft.com/office/drawing/2014/main" id="{3B3C4160-C55E-90F4-BA4B-2737CC2CCDA9}"/>
              </a:ext>
            </a:extLst>
          </p:cNvPr>
          <p:cNvPicPr>
            <a:picLocks noChangeAspect="1"/>
          </p:cNvPicPr>
          <p:nvPr/>
        </p:nvPicPr>
        <p:blipFill>
          <a:blip r:embed="rId2"/>
          <a:stretch>
            <a:fillRect/>
          </a:stretch>
        </p:blipFill>
        <p:spPr>
          <a:xfrm>
            <a:off x="2727663" y="1186248"/>
            <a:ext cx="8518274" cy="5671751"/>
          </a:xfrm>
          <a:prstGeom prst="rect">
            <a:avLst/>
          </a:prstGeom>
        </p:spPr>
      </p:pic>
    </p:spTree>
    <p:extLst>
      <p:ext uri="{BB962C8B-B14F-4D97-AF65-F5344CB8AC3E}">
        <p14:creationId xmlns:p14="http://schemas.microsoft.com/office/powerpoint/2010/main" val="4115926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6EDD6-78B0-D9AD-7605-216C4007153B}"/>
              </a:ext>
            </a:extLst>
          </p:cNvPr>
          <p:cNvSpPr>
            <a:spLocks noGrp="1"/>
          </p:cNvSpPr>
          <p:nvPr>
            <p:ph type="title"/>
          </p:nvPr>
        </p:nvSpPr>
        <p:spPr/>
        <p:txBody>
          <a:bodyPr/>
          <a:lstStyle/>
          <a:p>
            <a:r>
              <a:rPr lang="en-US" dirty="0"/>
              <a:t>Spanski </a:t>
            </a:r>
            <a:r>
              <a:rPr lang="en-US" dirty="0" err="1"/>
              <a:t>vetar</a:t>
            </a:r>
            <a:endParaRPr lang="en-US" dirty="0"/>
          </a:p>
        </p:txBody>
      </p:sp>
      <p:sp>
        <p:nvSpPr>
          <p:cNvPr id="3" name="Content Placeholder 2">
            <a:extLst>
              <a:ext uri="{FF2B5EF4-FFF2-40B4-BE49-F238E27FC236}">
                <a16:creationId xmlns:a16="http://schemas.microsoft.com/office/drawing/2014/main" id="{A8B3B943-ADBA-BD84-1449-2AA968DC79D6}"/>
              </a:ext>
            </a:extLst>
          </p:cNvPr>
          <p:cNvSpPr>
            <a:spLocks noGrp="1"/>
          </p:cNvSpPr>
          <p:nvPr>
            <p:ph sz="quarter" idx="15"/>
          </p:nvPr>
        </p:nvSpPr>
        <p:spPr>
          <a:xfrm>
            <a:off x="376880" y="1529063"/>
            <a:ext cx="4544695" cy="4117975"/>
          </a:xfrm>
        </p:spPr>
        <p:txBody>
          <a:bodyPr>
            <a:normAutofit/>
          </a:bodyPr>
          <a:lstStyle/>
          <a:p>
            <a:r>
              <a:rPr lang="en-US" sz="2400" dirty="0" err="1"/>
              <a:t>Kombinacija</a:t>
            </a:r>
            <a:r>
              <a:rPr lang="en-US" sz="2400" dirty="0"/>
              <a:t> Lešnik kora, </a:t>
            </a:r>
            <a:r>
              <a:rPr lang="en-US" sz="2400" dirty="0" err="1"/>
              <a:t>vanil</a:t>
            </a:r>
            <a:r>
              <a:rPr lang="en-US" sz="2400" dirty="0"/>
              <a:t> </a:t>
            </a:r>
            <a:r>
              <a:rPr lang="en-US" sz="2400" dirty="0" err="1"/>
              <a:t>krema</a:t>
            </a:r>
            <a:r>
              <a:rPr lang="en-US" sz="2400" dirty="0"/>
              <a:t> </a:t>
            </a:r>
            <a:r>
              <a:rPr lang="en-US" sz="2400" dirty="0" err="1"/>
              <a:t>sa</a:t>
            </a:r>
            <a:r>
              <a:rPr lang="en-US" sz="2400" dirty="0"/>
              <a:t> </a:t>
            </a:r>
            <a:r>
              <a:rPr lang="en-US" sz="2400" dirty="0" err="1"/>
              <a:t>dodatkom</a:t>
            </a:r>
            <a:r>
              <a:rPr lang="en-US" sz="2400" dirty="0"/>
              <a:t> </a:t>
            </a:r>
            <a:r>
              <a:rPr lang="en-US" sz="2400" dirty="0" err="1"/>
              <a:t>lešnika</a:t>
            </a:r>
            <a:r>
              <a:rPr lang="en-US" sz="2400" dirty="0"/>
              <a:t>, </a:t>
            </a:r>
            <a:r>
              <a:rPr lang="en-US" sz="2400" dirty="0" err="1"/>
              <a:t>pusla</a:t>
            </a:r>
            <a:r>
              <a:rPr lang="en-US" sz="2400" dirty="0"/>
              <a:t> </a:t>
            </a:r>
            <a:r>
              <a:rPr lang="en-US" sz="2400" dirty="0" err="1"/>
              <a:t>i</a:t>
            </a:r>
            <a:r>
              <a:rPr lang="en-US" sz="2400" dirty="0"/>
              <a:t> </a:t>
            </a:r>
            <a:r>
              <a:rPr lang="en-US" sz="2400" dirty="0" err="1"/>
              <a:t>komadićima</a:t>
            </a:r>
            <a:r>
              <a:rPr lang="en-US" sz="2400" dirty="0"/>
              <a:t> </a:t>
            </a:r>
            <a:r>
              <a:rPr lang="en-US" sz="2400" dirty="0" err="1"/>
              <a:t>čokolade</a:t>
            </a:r>
            <a:r>
              <a:rPr lang="en-US" sz="2400" dirty="0"/>
              <a:t> </a:t>
            </a:r>
            <a:r>
              <a:rPr lang="en-US" sz="2400" dirty="0" err="1"/>
              <a:t>prelivena</a:t>
            </a:r>
            <a:r>
              <a:rPr lang="en-US" sz="2400" dirty="0"/>
              <a:t> </a:t>
            </a:r>
            <a:r>
              <a:rPr lang="en-US" sz="2400" dirty="0" err="1"/>
              <a:t>belom</a:t>
            </a:r>
            <a:r>
              <a:rPr lang="en-US" sz="2400" dirty="0"/>
              <a:t> </a:t>
            </a:r>
            <a:r>
              <a:rPr lang="en-US" sz="2400" dirty="0" err="1"/>
              <a:t>glazurom</a:t>
            </a:r>
            <a:r>
              <a:rPr lang="en-US" sz="2400" dirty="0"/>
              <a:t>.</a:t>
            </a:r>
          </a:p>
        </p:txBody>
      </p:sp>
      <p:sp>
        <p:nvSpPr>
          <p:cNvPr id="4" name="Content Placeholder 3">
            <a:extLst>
              <a:ext uri="{FF2B5EF4-FFF2-40B4-BE49-F238E27FC236}">
                <a16:creationId xmlns:a16="http://schemas.microsoft.com/office/drawing/2014/main" id="{E48CDD39-18A6-DED1-AF6B-FD3E0FA16ED3}"/>
              </a:ext>
            </a:extLst>
          </p:cNvPr>
          <p:cNvSpPr>
            <a:spLocks noGrp="1"/>
          </p:cNvSpPr>
          <p:nvPr>
            <p:ph sz="quarter" idx="16"/>
          </p:nvPr>
        </p:nvSpPr>
        <p:spPr/>
        <p:txBody>
          <a:bodyPr/>
          <a:lstStyle/>
          <a:p>
            <a:endParaRPr lang="en-US"/>
          </a:p>
        </p:txBody>
      </p:sp>
      <p:sp>
        <p:nvSpPr>
          <p:cNvPr id="5" name="Footer Placeholder 4">
            <a:extLst>
              <a:ext uri="{FF2B5EF4-FFF2-40B4-BE49-F238E27FC236}">
                <a16:creationId xmlns:a16="http://schemas.microsoft.com/office/drawing/2014/main" id="{D749F856-360C-2A3C-DF23-2B018977C8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E9AB07-3FBA-08C1-D2BF-B8E5B5543DB8}"/>
              </a:ext>
            </a:extLst>
          </p:cNvPr>
          <p:cNvSpPr>
            <a:spLocks noGrp="1"/>
          </p:cNvSpPr>
          <p:nvPr>
            <p:ph type="sldNum" sz="quarter" idx="12"/>
          </p:nvPr>
        </p:nvSpPr>
        <p:spPr/>
        <p:txBody>
          <a:bodyPr/>
          <a:lstStyle/>
          <a:p>
            <a:fld id="{AEAA3239-9EA4-4A65-A281-97F994456D9F}" type="slidenum">
              <a:rPr lang="en-US" smtClean="0"/>
              <a:t>11</a:t>
            </a:fld>
            <a:endParaRPr lang="en-US" dirty="0"/>
          </a:p>
        </p:txBody>
      </p:sp>
      <p:pic>
        <p:nvPicPr>
          <p:cNvPr id="7" name="Picture 6">
            <a:extLst>
              <a:ext uri="{FF2B5EF4-FFF2-40B4-BE49-F238E27FC236}">
                <a16:creationId xmlns:a16="http://schemas.microsoft.com/office/drawing/2014/main" id="{4E341F29-1690-BBE0-E6BE-34028AADD136}"/>
              </a:ext>
            </a:extLst>
          </p:cNvPr>
          <p:cNvPicPr>
            <a:picLocks noChangeAspect="1"/>
          </p:cNvPicPr>
          <p:nvPr/>
        </p:nvPicPr>
        <p:blipFill>
          <a:blip r:embed="rId2"/>
          <a:stretch>
            <a:fillRect/>
          </a:stretch>
        </p:blipFill>
        <p:spPr>
          <a:xfrm>
            <a:off x="4556288" y="-228600"/>
            <a:ext cx="6858000" cy="6858000"/>
          </a:xfrm>
          <a:prstGeom prst="rect">
            <a:avLst/>
          </a:prstGeom>
        </p:spPr>
      </p:pic>
    </p:spTree>
    <p:extLst>
      <p:ext uri="{BB962C8B-B14F-4D97-AF65-F5344CB8AC3E}">
        <p14:creationId xmlns:p14="http://schemas.microsoft.com/office/powerpoint/2010/main" val="2211519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37C6F5F-7686-4BB5-9511-AECDD4DC2248}"/>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B185113C-49BB-85FD-7730-0F0991FB80B7}"/>
              </a:ext>
            </a:extLst>
          </p:cNvPr>
          <p:cNvSpPr>
            <a:spLocks noGrp="1"/>
          </p:cNvSpPr>
          <p:nvPr>
            <p:ph sz="quarter" idx="16"/>
          </p:nvPr>
        </p:nvSpPr>
        <p:spPr>
          <a:xfrm>
            <a:off x="828675" y="1262191"/>
            <a:ext cx="10534650" cy="2419350"/>
          </a:xfrm>
        </p:spPr>
        <p:txBody>
          <a:bodyPr>
            <a:normAutofit fontScale="92500" lnSpcReduction="20000"/>
          </a:bodyPr>
          <a:lstStyle/>
          <a:p>
            <a:pPr marL="0" indent="0" fontAlgn="b">
              <a:buNone/>
            </a:pPr>
            <a:r>
              <a:rPr lang="en-US" sz="8250" dirty="0" err="1">
                <a:solidFill>
                  <a:srgbClr val="000000"/>
                </a:solidFill>
                <a:latin typeface="Mongolian Baiti" panose="03000500000000000000" pitchFamily="66" charset="0"/>
              </a:rPr>
              <a:t>Tradicionalni</a:t>
            </a:r>
            <a:r>
              <a:rPr lang="en-US" sz="8250" dirty="0">
                <a:solidFill>
                  <a:srgbClr val="000000"/>
                </a:solidFill>
                <a:latin typeface="Mongolian Baiti" panose="03000500000000000000" pitchFamily="66" charset="0"/>
              </a:rPr>
              <a:t> </a:t>
            </a:r>
            <a:r>
              <a:rPr lang="en-US" sz="8250" dirty="0" err="1">
                <a:solidFill>
                  <a:srgbClr val="000000"/>
                </a:solidFill>
                <a:latin typeface="Mongolian Baiti" panose="03000500000000000000" pitchFamily="66" charset="0"/>
              </a:rPr>
              <a:t>vanila</a:t>
            </a:r>
            <a:r>
              <a:rPr lang="en-US" sz="8250" dirty="0">
                <a:solidFill>
                  <a:srgbClr val="000000"/>
                </a:solidFill>
                <a:latin typeface="Mongolian Baiti" panose="03000500000000000000" pitchFamily="66" charset="0"/>
              </a:rPr>
              <a:t> </a:t>
            </a:r>
            <a:r>
              <a:rPr lang="en-US" sz="8250" dirty="0" err="1">
                <a:solidFill>
                  <a:srgbClr val="000000"/>
                </a:solidFill>
                <a:latin typeface="Mongolian Baiti" panose="03000500000000000000" pitchFamily="66" charset="0"/>
              </a:rPr>
              <a:t>biskvit</a:t>
            </a:r>
            <a:endParaRPr lang="en-US" dirty="0"/>
          </a:p>
        </p:txBody>
      </p:sp>
      <p:sp>
        <p:nvSpPr>
          <p:cNvPr id="6" name="Slide Number Placeholder 5">
            <a:extLst>
              <a:ext uri="{FF2B5EF4-FFF2-40B4-BE49-F238E27FC236}">
                <a16:creationId xmlns:a16="http://schemas.microsoft.com/office/drawing/2014/main" id="{79EBF7BE-F19A-7AB5-164A-10D750BFC1B3}"/>
              </a:ext>
            </a:extLst>
          </p:cNvPr>
          <p:cNvSpPr>
            <a:spLocks noGrp="1"/>
          </p:cNvSpPr>
          <p:nvPr>
            <p:ph type="sldNum" sz="quarter" idx="12"/>
          </p:nvPr>
        </p:nvSpPr>
        <p:spPr/>
        <p:txBody>
          <a:bodyPr/>
          <a:lstStyle/>
          <a:p>
            <a:fld id="{AEAA3239-9EA4-4A65-A281-97F994456D9F}" type="slidenum">
              <a:rPr lang="en-US" smtClean="0"/>
              <a:t>12</a:t>
            </a:fld>
            <a:endParaRPr lang="en-US" dirty="0"/>
          </a:p>
        </p:txBody>
      </p:sp>
      <p:sp>
        <p:nvSpPr>
          <p:cNvPr id="2" name="TextBox 1">
            <a:extLst>
              <a:ext uri="{FF2B5EF4-FFF2-40B4-BE49-F238E27FC236}">
                <a16:creationId xmlns:a16="http://schemas.microsoft.com/office/drawing/2014/main" id="{18CF76C4-8174-5D09-289E-3B3ADBDE581C}"/>
              </a:ext>
            </a:extLst>
          </p:cNvPr>
          <p:cNvSpPr txBox="1"/>
          <p:nvPr/>
        </p:nvSpPr>
        <p:spPr>
          <a:xfrm>
            <a:off x="3027406" y="4943732"/>
            <a:ext cx="8687891" cy="923330"/>
          </a:xfrm>
          <a:prstGeom prst="rect">
            <a:avLst/>
          </a:prstGeom>
          <a:noFill/>
        </p:spPr>
        <p:txBody>
          <a:bodyPr wrap="none" rtlCol="0">
            <a:spAutoFit/>
          </a:bodyPr>
          <a:lstStyle/>
          <a:p>
            <a:r>
              <a:rPr lang="sr-Latn-RS" sz="5400" dirty="0"/>
              <a:t>Patišpanj</a:t>
            </a:r>
            <a:r>
              <a:rPr lang="en-US" sz="5400" dirty="0"/>
              <a:t>:</a:t>
            </a:r>
            <a:r>
              <a:rPr lang="sr-Latn-RS" sz="5400" dirty="0"/>
              <a:t> jaja šećer brašno</a:t>
            </a:r>
            <a:endParaRPr lang="en-US" sz="5400" dirty="0"/>
          </a:p>
        </p:txBody>
      </p:sp>
    </p:spTree>
    <p:extLst>
      <p:ext uri="{BB962C8B-B14F-4D97-AF65-F5344CB8AC3E}">
        <p14:creationId xmlns:p14="http://schemas.microsoft.com/office/powerpoint/2010/main" val="2203071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E956C-F257-7ADA-5713-77FAEB92AB5A}"/>
              </a:ext>
            </a:extLst>
          </p:cNvPr>
          <p:cNvSpPr>
            <a:spLocks noGrp="1"/>
          </p:cNvSpPr>
          <p:nvPr>
            <p:ph type="title"/>
          </p:nvPr>
        </p:nvSpPr>
        <p:spPr/>
        <p:txBody>
          <a:bodyPr/>
          <a:lstStyle/>
          <a:p>
            <a:r>
              <a:rPr lang="sr-Latn-RS" dirty="0"/>
              <a:t>Pan de Espana</a:t>
            </a:r>
            <a:endParaRPr lang="en-US" dirty="0"/>
          </a:p>
        </p:txBody>
      </p:sp>
      <p:sp>
        <p:nvSpPr>
          <p:cNvPr id="3" name="Content Placeholder 2">
            <a:extLst>
              <a:ext uri="{FF2B5EF4-FFF2-40B4-BE49-F238E27FC236}">
                <a16:creationId xmlns:a16="http://schemas.microsoft.com/office/drawing/2014/main" id="{152A2C2F-E962-D353-80CB-01072C951920}"/>
              </a:ext>
            </a:extLst>
          </p:cNvPr>
          <p:cNvSpPr>
            <a:spLocks noGrp="1"/>
          </p:cNvSpPr>
          <p:nvPr>
            <p:ph sz="quarter" idx="15"/>
          </p:nvPr>
        </p:nvSpPr>
        <p:spPr/>
        <p:txBody>
          <a:bodyPr>
            <a:normAutofit/>
          </a:bodyPr>
          <a:lstStyle/>
          <a:p>
            <a:r>
              <a:rPr lang="en-US" sz="2800" dirty="0"/>
              <a:t>5 </a:t>
            </a:r>
            <a:r>
              <a:rPr lang="en-US" sz="2800" dirty="0" err="1"/>
              <a:t>celih</a:t>
            </a:r>
            <a:r>
              <a:rPr lang="en-US" sz="2800" dirty="0"/>
              <a:t> </a:t>
            </a:r>
            <a:r>
              <a:rPr lang="en-US" sz="2800" dirty="0" err="1"/>
              <a:t>jaja</a:t>
            </a:r>
            <a:endParaRPr lang="en-US" sz="2800" dirty="0"/>
          </a:p>
          <a:p>
            <a:r>
              <a:rPr lang="en-US" sz="2800" dirty="0"/>
              <a:t>5 </a:t>
            </a:r>
            <a:r>
              <a:rPr lang="en-US" sz="2800" dirty="0" err="1"/>
              <a:t>kašika</a:t>
            </a:r>
            <a:r>
              <a:rPr lang="en-US" sz="2800" dirty="0"/>
              <a:t> </a:t>
            </a:r>
            <a:r>
              <a:rPr lang="en-US" sz="2800" dirty="0" err="1"/>
              <a:t>šećera</a:t>
            </a:r>
            <a:endParaRPr lang="en-US" sz="2800" dirty="0"/>
          </a:p>
          <a:p>
            <a:r>
              <a:rPr lang="en-US" sz="2800" dirty="0"/>
              <a:t>5 </a:t>
            </a:r>
            <a:r>
              <a:rPr lang="en-US" sz="2800" dirty="0" err="1"/>
              <a:t>kašika</a:t>
            </a:r>
            <a:r>
              <a:rPr lang="en-US" sz="2800" dirty="0"/>
              <a:t> </a:t>
            </a:r>
            <a:r>
              <a:rPr lang="en-US" sz="2800" dirty="0" err="1"/>
              <a:t>brašna</a:t>
            </a:r>
            <a:endParaRPr lang="en-US" sz="2800" dirty="0"/>
          </a:p>
          <a:p>
            <a:r>
              <a:rPr lang="en-US" sz="2800" dirty="0"/>
              <a:t>1 </a:t>
            </a:r>
            <a:r>
              <a:rPr lang="en-US" sz="2800" dirty="0" err="1"/>
              <a:t>prašak</a:t>
            </a:r>
            <a:r>
              <a:rPr lang="en-US" sz="2800" dirty="0"/>
              <a:t> za </a:t>
            </a:r>
            <a:r>
              <a:rPr lang="en-US" sz="2800" dirty="0" err="1"/>
              <a:t>pecivo</a:t>
            </a:r>
            <a:endParaRPr lang="en-US" sz="2800" dirty="0"/>
          </a:p>
          <a:p>
            <a:endParaRPr lang="en-US" sz="2800" dirty="0"/>
          </a:p>
        </p:txBody>
      </p:sp>
      <p:pic>
        <p:nvPicPr>
          <p:cNvPr id="7" name="Content Placeholder 6">
            <a:extLst>
              <a:ext uri="{FF2B5EF4-FFF2-40B4-BE49-F238E27FC236}">
                <a16:creationId xmlns:a16="http://schemas.microsoft.com/office/drawing/2014/main" id="{14098FF1-FD85-2B05-395E-0D1030A20882}"/>
              </a:ext>
            </a:extLst>
          </p:cNvPr>
          <p:cNvPicPr>
            <a:picLocks noGrp="1" noChangeAspect="1"/>
          </p:cNvPicPr>
          <p:nvPr>
            <p:ph sz="quarter" idx="16"/>
          </p:nvPr>
        </p:nvPicPr>
        <p:blipFill>
          <a:blip r:embed="rId2"/>
          <a:stretch>
            <a:fillRect/>
          </a:stretch>
        </p:blipFill>
        <p:spPr>
          <a:xfrm>
            <a:off x="6503988" y="2375526"/>
            <a:ext cx="4545012" cy="3018172"/>
          </a:xfrm>
          <a:prstGeom prst="rect">
            <a:avLst/>
          </a:prstGeom>
        </p:spPr>
      </p:pic>
      <p:sp>
        <p:nvSpPr>
          <p:cNvPr id="5" name="Footer Placeholder 4">
            <a:extLst>
              <a:ext uri="{FF2B5EF4-FFF2-40B4-BE49-F238E27FC236}">
                <a16:creationId xmlns:a16="http://schemas.microsoft.com/office/drawing/2014/main" id="{DC166BA5-2D47-42DD-91DE-6188F769A0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A895230-C609-3C35-0961-C18A1ED52EFD}"/>
              </a:ext>
            </a:extLst>
          </p:cNvPr>
          <p:cNvSpPr>
            <a:spLocks noGrp="1"/>
          </p:cNvSpPr>
          <p:nvPr>
            <p:ph type="sldNum" sz="quarter" idx="12"/>
          </p:nvPr>
        </p:nvSpPr>
        <p:spPr/>
        <p:txBody>
          <a:bodyPr/>
          <a:lstStyle/>
          <a:p>
            <a:fld id="{AEAA3239-9EA4-4A65-A281-97F994456D9F}" type="slidenum">
              <a:rPr lang="en-US" smtClean="0"/>
              <a:t>13</a:t>
            </a:fld>
            <a:endParaRPr lang="en-US" dirty="0"/>
          </a:p>
        </p:txBody>
      </p:sp>
    </p:spTree>
    <p:extLst>
      <p:ext uri="{BB962C8B-B14F-4D97-AF65-F5344CB8AC3E}">
        <p14:creationId xmlns:p14="http://schemas.microsoft.com/office/powerpoint/2010/main" val="2519031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41CA361-CF08-4344-A724-23C0E4022EBC}"/>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ADB29FD1-65D9-F6B6-26C4-220E9E9348E4}"/>
              </a:ext>
            </a:extLst>
          </p:cNvPr>
          <p:cNvSpPr>
            <a:spLocks noGrp="1"/>
          </p:cNvSpPr>
          <p:nvPr>
            <p:ph sz="quarter" idx="16"/>
          </p:nvPr>
        </p:nvSpPr>
        <p:spPr>
          <a:xfrm>
            <a:off x="1333500" y="1775519"/>
            <a:ext cx="9525000" cy="1905000"/>
          </a:xfrm>
        </p:spPr>
        <p:txBody>
          <a:bodyPr>
            <a:normAutofit fontScale="77500" lnSpcReduction="20000"/>
          </a:bodyPr>
          <a:lstStyle/>
          <a:p>
            <a:pPr marL="0" indent="0" algn="ctr">
              <a:buNone/>
            </a:pPr>
            <a:r>
              <a:rPr sz="15000" b="1">
                <a:solidFill>
                  <a:srgbClr val="D27B07"/>
                </a:solidFill>
                <a:effectLst/>
                <a:latin typeface="Avenir"/>
              </a:rPr>
              <a:t>Top 3</a:t>
            </a:r>
            <a:r>
              <a:rPr>
                <a:effectLst/>
              </a:rPr>
              <a:t> </a:t>
            </a:r>
            <a:endParaRPr lang="en-US"/>
          </a:p>
        </p:txBody>
      </p:sp>
      <p:sp>
        <p:nvSpPr>
          <p:cNvPr id="6" name="Slide Number Placeholder 5">
            <a:extLst>
              <a:ext uri="{FF2B5EF4-FFF2-40B4-BE49-F238E27FC236}">
                <a16:creationId xmlns:a16="http://schemas.microsoft.com/office/drawing/2014/main" id="{06A7A1EE-404D-5BFB-1BC2-0B2B93003B88}"/>
              </a:ext>
            </a:extLst>
          </p:cNvPr>
          <p:cNvSpPr>
            <a:spLocks noGrp="1"/>
          </p:cNvSpPr>
          <p:nvPr>
            <p:ph type="sldNum" sz="quarter" idx="12"/>
          </p:nvPr>
        </p:nvSpPr>
        <p:spPr/>
        <p:txBody>
          <a:bodyPr/>
          <a:lstStyle/>
          <a:p>
            <a:fld id="{AEAA3239-9EA4-4A65-A281-97F994456D9F}" type="slidenum">
              <a:rPr lang="en-US" smtClean="0"/>
              <a:t>14</a:t>
            </a:fld>
            <a:endParaRPr lang="en-US" dirty="0"/>
          </a:p>
        </p:txBody>
      </p:sp>
      <p:sp>
        <p:nvSpPr>
          <p:cNvPr id="8" name="TextBox 7">
            <a:extLst>
              <a:ext uri="{FF2B5EF4-FFF2-40B4-BE49-F238E27FC236}">
                <a16:creationId xmlns:a16="http://schemas.microsoft.com/office/drawing/2014/main" id="{FB18C0F1-A5E5-4229-A389-F462377930E4}"/>
              </a:ext>
            </a:extLst>
          </p:cNvPr>
          <p:cNvSpPr txBox="1"/>
          <p:nvPr/>
        </p:nvSpPr>
        <p:spPr>
          <a:xfrm>
            <a:off x="1333500" y="4252019"/>
            <a:ext cx="9525000" cy="1782960"/>
          </a:xfrm>
          <a:prstGeom prst="rect">
            <a:avLst/>
          </a:prstGeom>
          <a:noFill/>
        </p:spPr>
        <p:txBody>
          <a:bodyPr wrap="square" rtlCol="0">
            <a:normAutofit/>
          </a:bodyPr>
          <a:lstStyle/>
          <a:p>
            <a:pPr algn="ctr"/>
            <a:r>
              <a:rPr lang="sr-Latn-RS" sz="2700" dirty="0">
                <a:solidFill>
                  <a:srgbClr val="000000"/>
                </a:solidFill>
                <a:latin typeface="Avenir"/>
              </a:rPr>
              <a:t>Patišpanj </a:t>
            </a:r>
            <a:r>
              <a:rPr lang="en-US" sz="2700" dirty="0">
                <a:solidFill>
                  <a:srgbClr val="000000"/>
                </a:solidFill>
                <a:latin typeface="Avenir"/>
              </a:rPr>
              <a:t>je  </a:t>
            </a:r>
            <a:r>
              <a:rPr lang="en-US" sz="2700" dirty="0" err="1">
                <a:solidFill>
                  <a:srgbClr val="000000"/>
                </a:solidFill>
                <a:latin typeface="Avenir"/>
              </a:rPr>
              <a:t>među</a:t>
            </a:r>
            <a:r>
              <a:rPr lang="en-US" sz="2700" dirty="0">
                <a:solidFill>
                  <a:srgbClr val="000000"/>
                </a:solidFill>
                <a:latin typeface="Avenir"/>
              </a:rPr>
              <a:t> tri </a:t>
            </a:r>
            <a:r>
              <a:rPr lang="en-US" sz="2700" dirty="0" err="1">
                <a:solidFill>
                  <a:srgbClr val="000000"/>
                </a:solidFill>
                <a:latin typeface="Avenir"/>
              </a:rPr>
              <a:t>najtraženij</a:t>
            </a:r>
            <a:r>
              <a:rPr lang="sr-Latn-RS" sz="2700" dirty="0">
                <a:solidFill>
                  <a:srgbClr val="000000"/>
                </a:solidFill>
                <a:latin typeface="Avenir"/>
              </a:rPr>
              <a:t>e</a:t>
            </a:r>
            <a:r>
              <a:rPr lang="en-US" sz="2700" dirty="0">
                <a:solidFill>
                  <a:srgbClr val="000000"/>
                </a:solidFill>
                <a:latin typeface="Avenir"/>
              </a:rPr>
              <a:t> </a:t>
            </a:r>
            <a:r>
              <a:rPr lang="en-US" sz="2700" dirty="0" err="1">
                <a:solidFill>
                  <a:srgbClr val="000000"/>
                </a:solidFill>
                <a:latin typeface="Avenir"/>
              </a:rPr>
              <a:t>podlog</a:t>
            </a:r>
            <a:r>
              <a:rPr lang="sr-Latn-RS" sz="2700" dirty="0">
                <a:solidFill>
                  <a:srgbClr val="000000"/>
                </a:solidFill>
                <a:latin typeface="Avenir"/>
              </a:rPr>
              <a:t>e</a:t>
            </a:r>
            <a:r>
              <a:rPr lang="en-US" sz="2700" dirty="0">
                <a:solidFill>
                  <a:srgbClr val="000000"/>
                </a:solidFill>
                <a:latin typeface="Avenir"/>
              </a:rPr>
              <a:t> za </a:t>
            </a:r>
            <a:r>
              <a:rPr lang="en-US" sz="2700" dirty="0" err="1">
                <a:solidFill>
                  <a:srgbClr val="000000"/>
                </a:solidFill>
                <a:latin typeface="Avenir"/>
              </a:rPr>
              <a:t>formalne</a:t>
            </a:r>
            <a:r>
              <a:rPr lang="en-US" sz="2700" dirty="0">
                <a:solidFill>
                  <a:srgbClr val="000000"/>
                </a:solidFill>
                <a:latin typeface="Avenir"/>
              </a:rPr>
              <a:t> </a:t>
            </a:r>
            <a:r>
              <a:rPr lang="en-US" sz="2700" dirty="0" err="1">
                <a:solidFill>
                  <a:srgbClr val="000000"/>
                </a:solidFill>
                <a:latin typeface="Avenir"/>
              </a:rPr>
              <a:t>proslave</a:t>
            </a:r>
            <a:r>
              <a:rPr lang="en-US" sz="2700" dirty="0">
                <a:solidFill>
                  <a:srgbClr val="000000"/>
                </a:solidFill>
                <a:latin typeface="Avenir"/>
              </a:rPr>
              <a:t> </a:t>
            </a:r>
            <a:r>
              <a:rPr lang="en-US" sz="2700" dirty="0" err="1">
                <a:solidFill>
                  <a:srgbClr val="000000"/>
                </a:solidFill>
                <a:latin typeface="Avenir"/>
              </a:rPr>
              <a:t>širom</a:t>
            </a:r>
            <a:r>
              <a:rPr lang="en-US" sz="2700" dirty="0">
                <a:solidFill>
                  <a:srgbClr val="000000"/>
                </a:solidFill>
                <a:latin typeface="Avenir"/>
              </a:rPr>
              <a:t> </a:t>
            </a:r>
            <a:r>
              <a:rPr lang="en-US" sz="2700" dirty="0" err="1">
                <a:solidFill>
                  <a:srgbClr val="000000"/>
                </a:solidFill>
                <a:latin typeface="Avenir"/>
              </a:rPr>
              <a:t>svijeta</a:t>
            </a:r>
            <a:r>
              <a:rPr lang="en-US" sz="2700" dirty="0">
                <a:solidFill>
                  <a:srgbClr val="000000"/>
                </a:solidFill>
                <a:latin typeface="Avenir"/>
              </a:rPr>
              <a:t>, </a:t>
            </a:r>
            <a:r>
              <a:rPr lang="en-US" sz="2700" dirty="0" err="1">
                <a:solidFill>
                  <a:srgbClr val="000000"/>
                </a:solidFill>
                <a:latin typeface="Avenir"/>
              </a:rPr>
              <a:t>cijenjen</a:t>
            </a:r>
            <a:r>
              <a:rPr lang="en-US" sz="2700" dirty="0">
                <a:solidFill>
                  <a:srgbClr val="000000"/>
                </a:solidFill>
                <a:latin typeface="Avenir"/>
              </a:rPr>
              <a:t> </a:t>
            </a:r>
            <a:r>
              <a:rPr lang="en-US" sz="2700" dirty="0" err="1">
                <a:solidFill>
                  <a:srgbClr val="000000"/>
                </a:solidFill>
                <a:latin typeface="Avenir"/>
              </a:rPr>
              <a:t>zbog</a:t>
            </a:r>
            <a:r>
              <a:rPr lang="en-US" sz="2700" dirty="0">
                <a:solidFill>
                  <a:srgbClr val="000000"/>
                </a:solidFill>
                <a:latin typeface="Avenir"/>
              </a:rPr>
              <a:t> </a:t>
            </a:r>
            <a:r>
              <a:rPr lang="en-US" sz="2700" dirty="0" err="1">
                <a:solidFill>
                  <a:srgbClr val="000000"/>
                </a:solidFill>
                <a:latin typeface="Avenir"/>
              </a:rPr>
              <a:t>svestranih</a:t>
            </a:r>
            <a:r>
              <a:rPr lang="en-US" sz="2700" dirty="0">
                <a:solidFill>
                  <a:srgbClr val="000000"/>
                </a:solidFill>
                <a:latin typeface="Avenir"/>
              </a:rPr>
              <a:t> </a:t>
            </a:r>
            <a:r>
              <a:rPr lang="en-US" sz="2700" dirty="0" err="1">
                <a:solidFill>
                  <a:srgbClr val="000000"/>
                </a:solidFill>
                <a:latin typeface="Avenir"/>
              </a:rPr>
              <a:t>kombinacija</a:t>
            </a:r>
            <a:r>
              <a:rPr lang="en-US" sz="2700" dirty="0">
                <a:solidFill>
                  <a:srgbClr val="000000"/>
                </a:solidFill>
                <a:latin typeface="Avenir"/>
              </a:rPr>
              <a:t> </a:t>
            </a:r>
            <a:r>
              <a:rPr lang="en-US" sz="2700" dirty="0" err="1">
                <a:solidFill>
                  <a:srgbClr val="000000"/>
                </a:solidFill>
                <a:latin typeface="Avenir"/>
              </a:rPr>
              <a:t>i</a:t>
            </a:r>
            <a:r>
              <a:rPr lang="en-US" sz="2700" dirty="0">
                <a:solidFill>
                  <a:srgbClr val="000000"/>
                </a:solidFill>
                <a:latin typeface="Avenir"/>
              </a:rPr>
              <a:t> </a:t>
            </a:r>
            <a:r>
              <a:rPr lang="en-US" sz="2700" dirty="0" err="1">
                <a:solidFill>
                  <a:srgbClr val="000000"/>
                </a:solidFill>
                <a:latin typeface="Avenir"/>
              </a:rPr>
              <a:t>široke</a:t>
            </a:r>
            <a:r>
              <a:rPr lang="en-US" sz="2700" dirty="0">
                <a:solidFill>
                  <a:srgbClr val="000000"/>
                </a:solidFill>
                <a:latin typeface="Avenir"/>
              </a:rPr>
              <a:t> </a:t>
            </a:r>
            <a:r>
              <a:rPr lang="en-US" sz="2700" dirty="0" err="1">
                <a:solidFill>
                  <a:srgbClr val="000000"/>
                </a:solidFill>
                <a:latin typeface="Avenir"/>
              </a:rPr>
              <a:t>privlačnosti</a:t>
            </a:r>
            <a:r>
              <a:rPr lang="en-US" sz="2700" dirty="0">
                <a:solidFill>
                  <a:srgbClr val="000000"/>
                </a:solidFill>
                <a:latin typeface="Avenir"/>
              </a:rPr>
              <a:t> </a:t>
            </a:r>
            <a:r>
              <a:rPr lang="en-US" sz="2700" dirty="0" err="1">
                <a:solidFill>
                  <a:srgbClr val="000000"/>
                </a:solidFill>
                <a:latin typeface="Avenir"/>
              </a:rPr>
              <a:t>gostiju</a:t>
            </a:r>
            <a:r>
              <a:rPr lang="en-US" sz="2700" dirty="0">
                <a:solidFill>
                  <a:srgbClr val="000000"/>
                </a:solidFill>
                <a:latin typeface="Avenir"/>
              </a:rPr>
              <a:t>.</a:t>
            </a:r>
            <a:endParaRPr lang="en-US" dirty="0"/>
          </a:p>
        </p:txBody>
      </p:sp>
    </p:spTree>
    <p:extLst>
      <p:ext uri="{BB962C8B-B14F-4D97-AF65-F5344CB8AC3E}">
        <p14:creationId xmlns:p14="http://schemas.microsoft.com/office/powerpoint/2010/main" val="1537215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03434DD-32F1-45E6-A61E-74A279A374E7}"/>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BA6C4564-3C47-1F1E-E8BA-53BF73036AD0}"/>
              </a:ext>
            </a:extLst>
          </p:cNvPr>
          <p:cNvSpPr>
            <a:spLocks noGrp="1"/>
          </p:cNvSpPr>
          <p:nvPr>
            <p:ph sz="quarter" idx="16"/>
          </p:nvPr>
        </p:nvSpPr>
        <p:spPr>
          <a:xfrm>
            <a:off x="828675" y="3609975"/>
            <a:ext cx="10534650" cy="2419350"/>
          </a:xfrm>
        </p:spPr>
        <p:txBody>
          <a:bodyPr>
            <a:normAutofit/>
          </a:bodyPr>
          <a:lstStyle/>
          <a:p>
            <a:pPr marL="0" indent="0" fontAlgn="b">
              <a:buNone/>
            </a:pPr>
            <a:r>
              <a:rPr lang="en-US" sz="8250" dirty="0" err="1">
                <a:solidFill>
                  <a:srgbClr val="000000"/>
                </a:solidFill>
                <a:latin typeface="Mongolian Baiti" panose="03000500000000000000" pitchFamily="66" charset="0"/>
              </a:rPr>
              <a:t>Voćna</a:t>
            </a:r>
            <a:r>
              <a:rPr lang="en-US" sz="8250" dirty="0">
                <a:solidFill>
                  <a:srgbClr val="000000"/>
                </a:solidFill>
                <a:latin typeface="Mongolian Baiti" panose="03000500000000000000" pitchFamily="66" charset="0"/>
              </a:rPr>
              <a:t> torta</a:t>
            </a:r>
            <a:r>
              <a:rPr lang="sr-Latn-RS" sz="8250" dirty="0">
                <a:solidFill>
                  <a:srgbClr val="000000"/>
                </a:solidFill>
                <a:latin typeface="Mongolian Baiti" panose="03000500000000000000" pitchFamily="66" charset="0"/>
              </a:rPr>
              <a:t> </a:t>
            </a:r>
            <a:endParaRPr lang="en-US" dirty="0"/>
          </a:p>
        </p:txBody>
      </p:sp>
      <p:sp>
        <p:nvSpPr>
          <p:cNvPr id="6" name="Slide Number Placeholder 5">
            <a:extLst>
              <a:ext uri="{FF2B5EF4-FFF2-40B4-BE49-F238E27FC236}">
                <a16:creationId xmlns:a16="http://schemas.microsoft.com/office/drawing/2014/main" id="{666D4DE2-41E8-471E-A047-6072AA76DD63}"/>
              </a:ext>
            </a:extLst>
          </p:cNvPr>
          <p:cNvSpPr>
            <a:spLocks noGrp="1"/>
          </p:cNvSpPr>
          <p:nvPr>
            <p:ph type="sldNum" sz="quarter" idx="12"/>
          </p:nvPr>
        </p:nvSpPr>
        <p:spPr/>
        <p:txBody>
          <a:bodyPr/>
          <a:lstStyle/>
          <a:p>
            <a:fld id="{AEAA3239-9EA4-4A65-A281-97F994456D9F}" type="slidenum">
              <a:rPr lang="en-US" smtClean="0"/>
              <a:t>15</a:t>
            </a:fld>
            <a:endParaRPr lang="en-US" dirty="0"/>
          </a:p>
        </p:txBody>
      </p:sp>
    </p:spTree>
    <p:extLst>
      <p:ext uri="{BB962C8B-B14F-4D97-AF65-F5344CB8AC3E}">
        <p14:creationId xmlns:p14="http://schemas.microsoft.com/office/powerpoint/2010/main" val="2042513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AAABD01-CDD7-4C48-94CE-D7B68510CEBC}"/>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8" name="Content Placeholder 7" descr="A close-up, appetizing photograph of a freshly assembled strawberry shortcake, showcasing vibrant, ripe strawberries layered over a fluffy biscuit or sponge base, topped with a generous dollop of whipped cream. The image should highlight the contrasting textures and colors, with natural lighting emphasizing the freshness and richness of the ingredients. No visible or implied text, letters, or words should appear anywhere in the image. The composition should evoke a sense of indulgence and seasonal abundance">
            <a:extLst>
              <a:ext uri="{FF2B5EF4-FFF2-40B4-BE49-F238E27FC236}">
                <a16:creationId xmlns:a16="http://schemas.microsoft.com/office/drawing/2014/main" id="{7E4F8407-1D6F-42A7-8EDE-0048B629395D}"/>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8165306" y="9525"/>
            <a:ext cx="4017019" cy="6858000"/>
          </a:xfrm>
          <a:prstGeom prst="rect">
            <a:avLst/>
          </a:prstGeom>
        </p:spPr>
      </p:pic>
      <p:sp>
        <p:nvSpPr>
          <p:cNvPr id="6" name="Slide Number Placeholder 5">
            <a:extLst>
              <a:ext uri="{FF2B5EF4-FFF2-40B4-BE49-F238E27FC236}">
                <a16:creationId xmlns:a16="http://schemas.microsoft.com/office/drawing/2014/main" id="{D4E9D18C-8F14-34D3-0557-B96135E6AE4F}"/>
              </a:ext>
            </a:extLst>
          </p:cNvPr>
          <p:cNvSpPr>
            <a:spLocks noGrp="1"/>
          </p:cNvSpPr>
          <p:nvPr>
            <p:ph type="sldNum" sz="quarter" idx="12"/>
          </p:nvPr>
        </p:nvSpPr>
        <p:spPr/>
        <p:txBody>
          <a:bodyPr/>
          <a:lstStyle/>
          <a:p>
            <a:fld id="{AEAA3239-9EA4-4A65-A281-97F994456D9F}" type="slidenum">
              <a:rPr lang="en-US" smtClean="0"/>
              <a:t>16</a:t>
            </a:fld>
            <a:endParaRPr lang="en-US" dirty="0"/>
          </a:p>
        </p:txBody>
      </p:sp>
      <p:sp>
        <p:nvSpPr>
          <p:cNvPr id="9" name="TextBox 8">
            <a:extLst>
              <a:ext uri="{FF2B5EF4-FFF2-40B4-BE49-F238E27FC236}">
                <a16:creationId xmlns:a16="http://schemas.microsoft.com/office/drawing/2014/main" id="{EAD5BD5E-E0FD-4DC3-A2E5-E51E14284223}"/>
              </a:ext>
            </a:extLst>
          </p:cNvPr>
          <p:cNvSpPr txBox="1"/>
          <p:nvPr/>
        </p:nvSpPr>
        <p:spPr>
          <a:xfrm>
            <a:off x="619125" y="1038225"/>
            <a:ext cx="6936581" cy="1279921"/>
          </a:xfrm>
          <a:prstGeom prst="rect">
            <a:avLst/>
          </a:prstGeom>
          <a:noFill/>
        </p:spPr>
        <p:txBody>
          <a:bodyPr wrap="square" rtlCol="0">
            <a:normAutofit/>
          </a:bodyPr>
          <a:lstStyle/>
          <a:p>
            <a:r>
              <a:rPr lang="en-US" sz="4800" dirty="0" err="1">
                <a:solidFill>
                  <a:srgbClr val="000000"/>
                </a:solidFill>
                <a:latin typeface="Mongolian Baiti" panose="03000500000000000000" pitchFamily="66" charset="0"/>
              </a:rPr>
              <a:t>Sveže</a:t>
            </a:r>
            <a:r>
              <a:rPr lang="en-US" sz="4800" dirty="0">
                <a:solidFill>
                  <a:srgbClr val="000000"/>
                </a:solidFill>
                <a:latin typeface="Mongolian Baiti" panose="03000500000000000000" pitchFamily="66" charset="0"/>
              </a:rPr>
              <a:t> </a:t>
            </a:r>
            <a:r>
              <a:rPr lang="en-US" sz="4800" dirty="0" err="1">
                <a:solidFill>
                  <a:srgbClr val="000000"/>
                </a:solidFill>
                <a:latin typeface="Mongolian Baiti" panose="03000500000000000000" pitchFamily="66" charset="0"/>
              </a:rPr>
              <a:t>jagode</a:t>
            </a:r>
            <a:r>
              <a:rPr lang="en-US" sz="4800" dirty="0">
                <a:solidFill>
                  <a:srgbClr val="000000"/>
                </a:solidFill>
                <a:latin typeface="Mongolian Baiti" panose="03000500000000000000" pitchFamily="66" charset="0"/>
              </a:rPr>
              <a:t> </a:t>
            </a:r>
            <a:r>
              <a:rPr lang="en-US" sz="4800" dirty="0" err="1">
                <a:solidFill>
                  <a:srgbClr val="000000"/>
                </a:solidFill>
                <a:latin typeface="Mongolian Baiti" panose="03000500000000000000" pitchFamily="66" charset="0"/>
              </a:rPr>
              <a:t>i</a:t>
            </a:r>
            <a:r>
              <a:rPr lang="en-US" sz="4800" dirty="0">
                <a:solidFill>
                  <a:srgbClr val="000000"/>
                </a:solidFill>
                <a:latin typeface="Mongolian Baiti" panose="03000500000000000000" pitchFamily="66" charset="0"/>
              </a:rPr>
              <a:t> </a:t>
            </a:r>
            <a:r>
              <a:rPr lang="sr-Latn-RS" sz="4800" dirty="0">
                <a:solidFill>
                  <a:srgbClr val="000000"/>
                </a:solidFill>
                <a:latin typeface="Mongolian Baiti" panose="03000500000000000000" pitchFamily="66" charset="0"/>
              </a:rPr>
              <a:t>šlag</a:t>
            </a:r>
            <a:endParaRPr lang="en-US" dirty="0"/>
          </a:p>
        </p:txBody>
      </p:sp>
      <p:sp>
        <p:nvSpPr>
          <p:cNvPr id="10" name="TextBox 9">
            <a:extLst>
              <a:ext uri="{FF2B5EF4-FFF2-40B4-BE49-F238E27FC236}">
                <a16:creationId xmlns:a16="http://schemas.microsoft.com/office/drawing/2014/main" id="{3A8C004A-2DD1-49C8-81F8-BB4CC89D5525}"/>
              </a:ext>
            </a:extLst>
          </p:cNvPr>
          <p:cNvSpPr txBox="1"/>
          <p:nvPr/>
        </p:nvSpPr>
        <p:spPr>
          <a:xfrm>
            <a:off x="619125" y="2661046"/>
            <a:ext cx="6936581" cy="828526"/>
          </a:xfrm>
          <a:prstGeom prst="rect">
            <a:avLst/>
          </a:prstGeom>
          <a:noFill/>
        </p:spPr>
        <p:txBody>
          <a:bodyPr wrap="square" rtlCol="0">
            <a:normAutofit fontScale="92500" lnSpcReduction="10000"/>
          </a:bodyPr>
          <a:lstStyle/>
          <a:p>
            <a:r>
              <a:rPr lang="en-US" dirty="0" err="1">
                <a:solidFill>
                  <a:srgbClr val="D27B07"/>
                </a:solidFill>
                <a:latin typeface="Mongolian Baiti" panose="03000500000000000000" pitchFamily="66" charset="0"/>
              </a:rPr>
              <a:t>Kvalitet</a:t>
            </a:r>
            <a:r>
              <a:rPr lang="en-US" dirty="0">
                <a:solidFill>
                  <a:srgbClr val="D27B07"/>
                </a:solidFill>
                <a:latin typeface="Mongolian Baiti" panose="03000500000000000000" pitchFamily="66" charset="0"/>
              </a:rPr>
              <a:t> </a:t>
            </a:r>
            <a:r>
              <a:rPr lang="en-US" dirty="0" err="1">
                <a:solidFill>
                  <a:srgbClr val="D27B07"/>
                </a:solidFill>
                <a:latin typeface="Mongolian Baiti" panose="03000500000000000000" pitchFamily="66" charset="0"/>
              </a:rPr>
              <a:t>sastojaka</a:t>
            </a:r>
            <a:r>
              <a:rPr lang="en-US" dirty="0">
                <a:solidFill>
                  <a:srgbClr val="D27B07"/>
                </a:solidFill>
                <a:latin typeface="Mongolian Baiti" panose="03000500000000000000" pitchFamily="66" charset="0"/>
              </a:rPr>
              <a:t> 
</a:t>
            </a:r>
            <a:r>
              <a:rPr lang="en-US" dirty="0" err="1">
                <a:solidFill>
                  <a:srgbClr val="D27B07"/>
                </a:solidFill>
                <a:latin typeface="Mongolian Baiti" panose="03000500000000000000" pitchFamily="66" charset="0"/>
              </a:rPr>
              <a:t>Zrele</a:t>
            </a:r>
            <a:r>
              <a:rPr lang="en-US" dirty="0">
                <a:solidFill>
                  <a:srgbClr val="D27B07"/>
                </a:solidFill>
                <a:latin typeface="Mongolian Baiti" panose="03000500000000000000" pitchFamily="66" charset="0"/>
              </a:rPr>
              <a:t> </a:t>
            </a:r>
            <a:r>
              <a:rPr lang="en-US" dirty="0" err="1">
                <a:solidFill>
                  <a:srgbClr val="D27B07"/>
                </a:solidFill>
                <a:latin typeface="Mongolian Baiti" panose="03000500000000000000" pitchFamily="66" charset="0"/>
              </a:rPr>
              <a:t>jagode</a:t>
            </a:r>
            <a:r>
              <a:rPr lang="en-US" dirty="0">
                <a:solidFill>
                  <a:srgbClr val="D27B07"/>
                </a:solidFill>
                <a:latin typeface="Mongolian Baiti" panose="03000500000000000000" pitchFamily="66" charset="0"/>
              </a:rPr>
              <a:t> </a:t>
            </a:r>
            <a:r>
              <a:rPr lang="en-US" dirty="0" err="1">
                <a:solidFill>
                  <a:srgbClr val="D27B07"/>
                </a:solidFill>
                <a:latin typeface="Mongolian Baiti" panose="03000500000000000000" pitchFamily="66" charset="0"/>
              </a:rPr>
              <a:t>donose</a:t>
            </a:r>
            <a:r>
              <a:rPr lang="en-US" dirty="0">
                <a:solidFill>
                  <a:srgbClr val="D27B07"/>
                </a:solidFill>
                <a:latin typeface="Mongolian Baiti" panose="03000500000000000000" pitchFamily="66" charset="0"/>
              </a:rPr>
              <a:t> </a:t>
            </a:r>
            <a:r>
              <a:rPr lang="en-US" dirty="0" err="1">
                <a:solidFill>
                  <a:srgbClr val="D27B07"/>
                </a:solidFill>
                <a:latin typeface="Mongolian Baiti" panose="03000500000000000000" pitchFamily="66" charset="0"/>
              </a:rPr>
              <a:t>prirodnu</a:t>
            </a:r>
            <a:r>
              <a:rPr lang="en-US" dirty="0">
                <a:solidFill>
                  <a:srgbClr val="D27B07"/>
                </a:solidFill>
                <a:latin typeface="Mongolian Baiti" panose="03000500000000000000" pitchFamily="66" charset="0"/>
              </a:rPr>
              <a:t> </a:t>
            </a:r>
            <a:r>
              <a:rPr lang="en-US" dirty="0" err="1">
                <a:solidFill>
                  <a:srgbClr val="D27B07"/>
                </a:solidFill>
                <a:latin typeface="Mongolian Baiti" panose="03000500000000000000" pitchFamily="66" charset="0"/>
              </a:rPr>
              <a:t>slatkoću</a:t>
            </a:r>
            <a:r>
              <a:rPr lang="en-US" dirty="0">
                <a:solidFill>
                  <a:srgbClr val="D27B07"/>
                </a:solidFill>
                <a:latin typeface="Mongolian Baiti" panose="03000500000000000000" pitchFamily="66" charset="0"/>
              </a:rPr>
              <a:t> </a:t>
            </a:r>
            <a:r>
              <a:rPr lang="en-US" dirty="0" err="1">
                <a:solidFill>
                  <a:srgbClr val="D27B07"/>
                </a:solidFill>
                <a:latin typeface="Mongolian Baiti" panose="03000500000000000000" pitchFamily="66" charset="0"/>
              </a:rPr>
              <a:t>i</a:t>
            </a:r>
            <a:r>
              <a:rPr lang="en-US" dirty="0">
                <a:solidFill>
                  <a:srgbClr val="D27B07"/>
                </a:solidFill>
                <a:latin typeface="Mongolian Baiti" panose="03000500000000000000" pitchFamily="66" charset="0"/>
              </a:rPr>
              <a:t> </a:t>
            </a:r>
            <a:r>
              <a:rPr lang="en-US" dirty="0" err="1">
                <a:solidFill>
                  <a:srgbClr val="D27B07"/>
                </a:solidFill>
                <a:latin typeface="Mongolian Baiti" panose="03000500000000000000" pitchFamily="66" charset="0"/>
              </a:rPr>
              <a:t>svijetlu</a:t>
            </a:r>
            <a:r>
              <a:rPr lang="en-US" dirty="0">
                <a:solidFill>
                  <a:srgbClr val="D27B07"/>
                </a:solidFill>
                <a:latin typeface="Mongolian Baiti" panose="03000500000000000000" pitchFamily="66" charset="0"/>
              </a:rPr>
              <a:t> </a:t>
            </a:r>
            <a:r>
              <a:rPr lang="en-US" dirty="0" err="1">
                <a:solidFill>
                  <a:srgbClr val="D27B07"/>
                </a:solidFill>
                <a:latin typeface="Mongolian Baiti" panose="03000500000000000000" pitchFamily="66" charset="0"/>
              </a:rPr>
              <a:t>kiselost</a:t>
            </a:r>
            <a:r>
              <a:rPr lang="en-US" dirty="0">
                <a:solidFill>
                  <a:srgbClr val="D27B07"/>
                </a:solidFill>
                <a:latin typeface="Mongolian Baiti" panose="03000500000000000000" pitchFamily="66" charset="0"/>
              </a:rPr>
              <a:t>, </a:t>
            </a:r>
            <a:r>
              <a:rPr lang="en-US" dirty="0" err="1">
                <a:solidFill>
                  <a:srgbClr val="D27B07"/>
                </a:solidFill>
                <a:latin typeface="Mongolian Baiti" panose="03000500000000000000" pitchFamily="66" charset="0"/>
              </a:rPr>
              <a:t>balansirajući</a:t>
            </a:r>
            <a:r>
              <a:rPr lang="en-US" dirty="0">
                <a:solidFill>
                  <a:srgbClr val="D27B07"/>
                </a:solidFill>
                <a:latin typeface="Mongolian Baiti" panose="03000500000000000000" pitchFamily="66" charset="0"/>
              </a:rPr>
              <a:t> </a:t>
            </a:r>
            <a:r>
              <a:rPr lang="en-US" dirty="0" err="1">
                <a:solidFill>
                  <a:srgbClr val="D27B07"/>
                </a:solidFill>
                <a:latin typeface="Mongolian Baiti" panose="03000500000000000000" pitchFamily="66" charset="0"/>
              </a:rPr>
              <a:t>bogatstvo</a:t>
            </a:r>
            <a:r>
              <a:rPr lang="en-US" dirty="0">
                <a:solidFill>
                  <a:srgbClr val="D27B07"/>
                </a:solidFill>
                <a:latin typeface="Mongolian Baiti" panose="03000500000000000000" pitchFamily="66" charset="0"/>
              </a:rPr>
              <a:t> </a:t>
            </a:r>
            <a:r>
              <a:rPr lang="en-US" dirty="0" err="1">
                <a:solidFill>
                  <a:srgbClr val="D27B07"/>
                </a:solidFill>
                <a:latin typeface="Mongolian Baiti" panose="03000500000000000000" pitchFamily="66" charset="0"/>
              </a:rPr>
              <a:t>vrhnja</a:t>
            </a:r>
            <a:r>
              <a:rPr lang="en-US" dirty="0">
                <a:solidFill>
                  <a:srgbClr val="D27B07"/>
                </a:solidFill>
                <a:latin typeface="Mongolian Baiti" panose="03000500000000000000" pitchFamily="66" charset="0"/>
              </a:rPr>
              <a:t>.</a:t>
            </a:r>
            <a:endParaRPr lang="en-US" dirty="0"/>
          </a:p>
        </p:txBody>
      </p:sp>
      <p:sp>
        <p:nvSpPr>
          <p:cNvPr id="11" name="TextBox 10">
            <a:extLst>
              <a:ext uri="{FF2B5EF4-FFF2-40B4-BE49-F238E27FC236}">
                <a16:creationId xmlns:a16="http://schemas.microsoft.com/office/drawing/2014/main" id="{6BB47379-5431-4728-AEEA-5A470AC5B9C1}"/>
              </a:ext>
            </a:extLst>
          </p:cNvPr>
          <p:cNvSpPr txBox="1"/>
          <p:nvPr/>
        </p:nvSpPr>
        <p:spPr>
          <a:xfrm>
            <a:off x="619125" y="3680073"/>
            <a:ext cx="6936581" cy="828526"/>
          </a:xfrm>
          <a:prstGeom prst="rect">
            <a:avLst/>
          </a:prstGeom>
          <a:noFill/>
        </p:spPr>
        <p:txBody>
          <a:bodyPr wrap="square" rtlCol="0">
            <a:normAutofit fontScale="77500" lnSpcReduction="20000"/>
          </a:bodyPr>
          <a:lstStyle/>
          <a:p>
            <a:pPr>
              <a:spcBef>
                <a:spcPts val="1500"/>
              </a:spcBef>
            </a:pPr>
            <a:r>
              <a:rPr lang="en-US" dirty="0" err="1">
                <a:solidFill>
                  <a:srgbClr val="D27B07"/>
                </a:solidFill>
                <a:latin typeface="Mongolian Baiti" panose="03000500000000000000" pitchFamily="66" charset="0"/>
              </a:rPr>
              <a:t>Kontrast</a:t>
            </a:r>
            <a:r>
              <a:rPr lang="en-US" dirty="0">
                <a:solidFill>
                  <a:srgbClr val="D27B07"/>
                </a:solidFill>
                <a:latin typeface="Mongolian Baiti" panose="03000500000000000000" pitchFamily="66" charset="0"/>
              </a:rPr>
              <a:t> </a:t>
            </a:r>
            <a:r>
              <a:rPr lang="en-US" dirty="0" err="1">
                <a:solidFill>
                  <a:srgbClr val="D27B07"/>
                </a:solidFill>
                <a:latin typeface="Mongolian Baiti" panose="03000500000000000000" pitchFamily="66" charset="0"/>
              </a:rPr>
              <a:t>teksture</a:t>
            </a:r>
            <a:r>
              <a:rPr lang="en-US" dirty="0">
                <a:solidFill>
                  <a:srgbClr val="D27B07"/>
                </a:solidFill>
                <a:latin typeface="Mongolian Baiti" panose="03000500000000000000" pitchFamily="66" charset="0"/>
              </a:rPr>
              <a:t> 
</a:t>
            </a:r>
            <a:r>
              <a:rPr lang="en-US" dirty="0" err="1">
                <a:solidFill>
                  <a:srgbClr val="D27B07"/>
                </a:solidFill>
                <a:latin typeface="Mongolian Baiti" panose="03000500000000000000" pitchFamily="66" charset="0"/>
              </a:rPr>
              <a:t>Šlag</a:t>
            </a:r>
            <a:r>
              <a:rPr lang="en-US" dirty="0">
                <a:solidFill>
                  <a:srgbClr val="D27B07"/>
                </a:solidFill>
                <a:latin typeface="Mongolian Baiti" panose="03000500000000000000" pitchFamily="66" charset="0"/>
              </a:rPr>
              <a:t>, </a:t>
            </a:r>
            <a:r>
              <a:rPr lang="en-US" dirty="0" err="1">
                <a:solidFill>
                  <a:srgbClr val="D27B07"/>
                </a:solidFill>
                <a:latin typeface="Mongolian Baiti" panose="03000500000000000000" pitchFamily="66" charset="0"/>
              </a:rPr>
              <a:t>teška</a:t>
            </a:r>
            <a:r>
              <a:rPr lang="en-US" dirty="0">
                <a:solidFill>
                  <a:srgbClr val="D27B07"/>
                </a:solidFill>
                <a:latin typeface="Mongolian Baiti" panose="03000500000000000000" pitchFamily="66" charset="0"/>
              </a:rPr>
              <a:t> </a:t>
            </a:r>
            <a:r>
              <a:rPr lang="en-US" dirty="0" err="1">
                <a:solidFill>
                  <a:srgbClr val="D27B07"/>
                </a:solidFill>
                <a:latin typeface="Mongolian Baiti" panose="03000500000000000000" pitchFamily="66" charset="0"/>
              </a:rPr>
              <a:t>ili</a:t>
            </a:r>
            <a:r>
              <a:rPr lang="en-US" dirty="0">
                <a:solidFill>
                  <a:srgbClr val="D27B07"/>
                </a:solidFill>
                <a:latin typeface="Mongolian Baiti" panose="03000500000000000000" pitchFamily="66" charset="0"/>
              </a:rPr>
              <a:t> </a:t>
            </a:r>
            <a:r>
              <a:rPr lang="en-US" dirty="0" err="1">
                <a:solidFill>
                  <a:srgbClr val="D27B07"/>
                </a:solidFill>
                <a:latin typeface="Mongolian Baiti" panose="03000500000000000000" pitchFamily="66" charset="0"/>
              </a:rPr>
              <a:t>zgrušana</a:t>
            </a:r>
            <a:r>
              <a:rPr lang="en-US" dirty="0">
                <a:solidFill>
                  <a:srgbClr val="D27B07"/>
                </a:solidFill>
                <a:latin typeface="Mongolian Baiti" panose="03000500000000000000" pitchFamily="66" charset="0"/>
              </a:rPr>
              <a:t> </a:t>
            </a:r>
            <a:r>
              <a:rPr lang="en-US" dirty="0" err="1">
                <a:solidFill>
                  <a:srgbClr val="D27B07"/>
                </a:solidFill>
                <a:latin typeface="Mongolian Baiti" panose="03000500000000000000" pitchFamily="66" charset="0"/>
              </a:rPr>
              <a:t>pavlaka</a:t>
            </a:r>
            <a:r>
              <a:rPr lang="en-US" dirty="0">
                <a:solidFill>
                  <a:srgbClr val="D27B07"/>
                </a:solidFill>
                <a:latin typeface="Mongolian Baiti" panose="03000500000000000000" pitchFamily="66" charset="0"/>
              </a:rPr>
              <a:t> </a:t>
            </a:r>
            <a:r>
              <a:rPr lang="en-US" dirty="0" err="1">
                <a:solidFill>
                  <a:srgbClr val="D27B07"/>
                </a:solidFill>
                <a:latin typeface="Mongolian Baiti" panose="03000500000000000000" pitchFamily="66" charset="0"/>
              </a:rPr>
              <a:t>dodaje</a:t>
            </a:r>
            <a:r>
              <a:rPr lang="en-US" dirty="0">
                <a:solidFill>
                  <a:srgbClr val="D27B07"/>
                </a:solidFill>
                <a:latin typeface="Mongolian Baiti" panose="03000500000000000000" pitchFamily="66" charset="0"/>
              </a:rPr>
              <a:t> </a:t>
            </a:r>
            <a:r>
              <a:rPr lang="en-US" dirty="0" err="1">
                <a:solidFill>
                  <a:srgbClr val="D27B07"/>
                </a:solidFill>
                <a:latin typeface="Mongolian Baiti" panose="03000500000000000000" pitchFamily="66" charset="0"/>
              </a:rPr>
              <a:t>glatki</a:t>
            </a:r>
            <a:r>
              <a:rPr lang="en-US" dirty="0">
                <a:solidFill>
                  <a:srgbClr val="D27B07"/>
                </a:solidFill>
                <a:latin typeface="Mongolian Baiti" panose="03000500000000000000" pitchFamily="66" charset="0"/>
              </a:rPr>
              <a:t> </a:t>
            </a:r>
            <a:r>
              <a:rPr lang="en-US" dirty="0" err="1">
                <a:solidFill>
                  <a:srgbClr val="D27B07"/>
                </a:solidFill>
                <a:latin typeface="Mongolian Baiti" panose="03000500000000000000" pitchFamily="66" charset="0"/>
              </a:rPr>
              <a:t>luksuz</a:t>
            </a:r>
            <a:r>
              <a:rPr lang="en-US" dirty="0">
                <a:solidFill>
                  <a:srgbClr val="D27B07"/>
                </a:solidFill>
                <a:latin typeface="Mongolian Baiti" panose="03000500000000000000" pitchFamily="66" charset="0"/>
              </a:rPr>
              <a:t> </a:t>
            </a:r>
            <a:r>
              <a:rPr lang="en-US" dirty="0" err="1">
                <a:solidFill>
                  <a:srgbClr val="D27B07"/>
                </a:solidFill>
                <a:latin typeface="Mongolian Baiti" panose="03000500000000000000" pitchFamily="66" charset="0"/>
              </a:rPr>
              <a:t>na</a:t>
            </a:r>
            <a:r>
              <a:rPr lang="en-US" dirty="0">
                <a:solidFill>
                  <a:srgbClr val="D27B07"/>
                </a:solidFill>
                <a:latin typeface="Mongolian Baiti" panose="03000500000000000000" pitchFamily="66" charset="0"/>
              </a:rPr>
              <a:t> </a:t>
            </a:r>
            <a:r>
              <a:rPr lang="en-US" dirty="0" err="1">
                <a:solidFill>
                  <a:srgbClr val="D27B07"/>
                </a:solidFill>
                <a:latin typeface="Mongolian Baiti" panose="03000500000000000000" pitchFamily="66" charset="0"/>
              </a:rPr>
              <a:t>laganoj</a:t>
            </a:r>
            <a:r>
              <a:rPr lang="en-US" dirty="0">
                <a:solidFill>
                  <a:srgbClr val="D27B07"/>
                </a:solidFill>
                <a:latin typeface="Mongolian Baiti" panose="03000500000000000000" pitchFamily="66" charset="0"/>
              </a:rPr>
              <a:t> </a:t>
            </a:r>
            <a:r>
              <a:rPr lang="en-US" dirty="0" err="1">
                <a:solidFill>
                  <a:srgbClr val="D27B07"/>
                </a:solidFill>
                <a:latin typeface="Mongolian Baiti" panose="03000500000000000000" pitchFamily="66" charset="0"/>
              </a:rPr>
              <a:t>bazi</a:t>
            </a:r>
            <a:r>
              <a:rPr lang="en-US" dirty="0">
                <a:solidFill>
                  <a:srgbClr val="D27B07"/>
                </a:solidFill>
                <a:latin typeface="Mongolian Baiti" panose="03000500000000000000" pitchFamily="66" charset="0"/>
              </a:rPr>
              <a:t> od </a:t>
            </a:r>
            <a:r>
              <a:rPr lang="en-US" dirty="0" err="1">
                <a:solidFill>
                  <a:srgbClr val="D27B07"/>
                </a:solidFill>
                <a:latin typeface="Mongolian Baiti" panose="03000500000000000000" pitchFamily="66" charset="0"/>
              </a:rPr>
              <a:t>keksa</a:t>
            </a:r>
            <a:r>
              <a:rPr lang="en-US" dirty="0">
                <a:solidFill>
                  <a:srgbClr val="D27B07"/>
                </a:solidFill>
                <a:latin typeface="Mongolian Baiti" panose="03000500000000000000" pitchFamily="66" charset="0"/>
              </a:rPr>
              <a:t> </a:t>
            </a:r>
            <a:r>
              <a:rPr lang="en-US" dirty="0" err="1">
                <a:solidFill>
                  <a:srgbClr val="D27B07"/>
                </a:solidFill>
                <a:latin typeface="Mongolian Baiti" panose="03000500000000000000" pitchFamily="66" charset="0"/>
              </a:rPr>
              <a:t>ili</a:t>
            </a:r>
            <a:r>
              <a:rPr lang="en-US" dirty="0">
                <a:solidFill>
                  <a:srgbClr val="D27B07"/>
                </a:solidFill>
                <a:latin typeface="Mongolian Baiti" panose="03000500000000000000" pitchFamily="66" charset="0"/>
              </a:rPr>
              <a:t> </a:t>
            </a:r>
            <a:r>
              <a:rPr lang="sr-Latn-RS" dirty="0">
                <a:solidFill>
                  <a:srgbClr val="D27B07"/>
                </a:solidFill>
                <a:latin typeface="Mongolian Baiti" panose="03000500000000000000" pitchFamily="66" charset="0"/>
              </a:rPr>
              <a:t>patišpanja</a:t>
            </a:r>
            <a:r>
              <a:rPr lang="en-US" dirty="0">
                <a:solidFill>
                  <a:srgbClr val="D27B07"/>
                </a:solidFill>
                <a:latin typeface="Mongolian Baiti" panose="03000500000000000000" pitchFamily="66" charset="0"/>
              </a:rPr>
              <a:t>.</a:t>
            </a:r>
            <a:endParaRPr lang="en-US" dirty="0"/>
          </a:p>
        </p:txBody>
      </p:sp>
    </p:spTree>
    <p:extLst>
      <p:ext uri="{BB962C8B-B14F-4D97-AF65-F5344CB8AC3E}">
        <p14:creationId xmlns:p14="http://schemas.microsoft.com/office/powerpoint/2010/main" val="2403214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7319655-8238-42C8-9B39-D2CF2EB771AE}"/>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8" name="Content Placeholder 7">
            <a:extLst>
              <a:ext uri="{FF2B5EF4-FFF2-40B4-BE49-F238E27FC236}">
                <a16:creationId xmlns:a16="http://schemas.microsoft.com/office/drawing/2014/main" id="{7AD0F776-C530-4910-9D5E-465F5869791D}"/>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781050" y="2239714"/>
            <a:ext cx="857250" cy="857250"/>
          </a:xfrm>
          <a:prstGeom prst="rect">
            <a:avLst/>
          </a:prstGeom>
        </p:spPr>
      </p:pic>
      <p:sp>
        <p:nvSpPr>
          <p:cNvPr id="6" name="Slide Number Placeholder 5">
            <a:extLst>
              <a:ext uri="{FF2B5EF4-FFF2-40B4-BE49-F238E27FC236}">
                <a16:creationId xmlns:a16="http://schemas.microsoft.com/office/drawing/2014/main" id="{0BF39B0B-4056-0B64-029F-F8924B90D3C6}"/>
              </a:ext>
            </a:extLst>
          </p:cNvPr>
          <p:cNvSpPr>
            <a:spLocks noGrp="1"/>
          </p:cNvSpPr>
          <p:nvPr>
            <p:ph type="sldNum" sz="quarter" idx="12"/>
          </p:nvPr>
        </p:nvSpPr>
        <p:spPr/>
        <p:txBody>
          <a:bodyPr/>
          <a:lstStyle/>
          <a:p>
            <a:fld id="{AEAA3239-9EA4-4A65-A281-97F994456D9F}" type="slidenum">
              <a:rPr lang="en-US" smtClean="0"/>
              <a:t>17</a:t>
            </a:fld>
            <a:endParaRPr lang="en-US" dirty="0"/>
          </a:p>
        </p:txBody>
      </p:sp>
      <p:pic>
        <p:nvPicPr>
          <p:cNvPr id="9" name="Graphic 8" descr="A vector illustration icon of a classic American biscuit-style strawberry shortcake with whipped cream and strawberries, designed with a transparent background">
            <a:extLst>
              <a:ext uri="{FF2B5EF4-FFF2-40B4-BE49-F238E27FC236}">
                <a16:creationId xmlns:a16="http://schemas.microsoft.com/office/drawing/2014/main" id="{C0C248E4-7847-41FC-9C93-1087B11011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5825" y="2344489"/>
            <a:ext cx="647700" cy="647700"/>
          </a:xfrm>
          <a:prstGeom prst="rect">
            <a:avLst/>
          </a:prstGeom>
        </p:spPr>
      </p:pic>
      <p:pic>
        <p:nvPicPr>
          <p:cNvPr id="10" name="Graphic 9">
            <a:extLst>
              <a:ext uri="{FF2B5EF4-FFF2-40B4-BE49-F238E27FC236}">
                <a16:creationId xmlns:a16="http://schemas.microsoft.com/office/drawing/2014/main" id="{72D6F3B8-50E8-46F7-9604-537D5ABEA9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72225" y="2239714"/>
            <a:ext cx="857250" cy="857250"/>
          </a:xfrm>
          <a:prstGeom prst="rect">
            <a:avLst/>
          </a:prstGeom>
        </p:spPr>
      </p:pic>
      <p:pic>
        <p:nvPicPr>
          <p:cNvPr id="11" name="Graphic 10" descr="A vector illustration icon of a British sponge cake strawberry shortcake, showing layered cake, cream, and strawberries, with a transparent background">
            <a:extLst>
              <a:ext uri="{FF2B5EF4-FFF2-40B4-BE49-F238E27FC236}">
                <a16:creationId xmlns:a16="http://schemas.microsoft.com/office/drawing/2014/main" id="{0C790A9E-F9F1-4BF1-B42A-C55C50ED0D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77000" y="2344489"/>
            <a:ext cx="647700" cy="647700"/>
          </a:xfrm>
          <a:prstGeom prst="rect">
            <a:avLst/>
          </a:prstGeom>
        </p:spPr>
      </p:pic>
      <p:pic>
        <p:nvPicPr>
          <p:cNvPr id="12" name="Graphic 11">
            <a:extLst>
              <a:ext uri="{FF2B5EF4-FFF2-40B4-BE49-F238E27FC236}">
                <a16:creationId xmlns:a16="http://schemas.microsoft.com/office/drawing/2014/main" id="{6176E252-7A90-418B-8279-FBF0A8A1B7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050" y="4643288"/>
            <a:ext cx="857250" cy="857250"/>
          </a:xfrm>
          <a:prstGeom prst="rect">
            <a:avLst/>
          </a:prstGeom>
        </p:spPr>
      </p:pic>
      <p:pic>
        <p:nvPicPr>
          <p:cNvPr id="13" name="Graphic 12" descr="A vector illustration icon of a Japanese mochi and matcha strawberry shortcake, featuring green matcha elements and strawberries, with a transparent background">
            <a:extLst>
              <a:ext uri="{FF2B5EF4-FFF2-40B4-BE49-F238E27FC236}">
                <a16:creationId xmlns:a16="http://schemas.microsoft.com/office/drawing/2014/main" id="{6058F1DE-680F-4C6D-9A0B-2BECD9B6B5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5825" y="4748063"/>
            <a:ext cx="647700" cy="647700"/>
          </a:xfrm>
          <a:prstGeom prst="rect">
            <a:avLst/>
          </a:prstGeom>
        </p:spPr>
      </p:pic>
      <p:pic>
        <p:nvPicPr>
          <p:cNvPr id="14" name="Graphic 13">
            <a:extLst>
              <a:ext uri="{FF2B5EF4-FFF2-40B4-BE49-F238E27FC236}">
                <a16:creationId xmlns:a16="http://schemas.microsoft.com/office/drawing/2014/main" id="{B513CE99-F780-4425-AFE7-8EB505BEADE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947028" y="4643288"/>
            <a:ext cx="1289655" cy="857250"/>
          </a:xfrm>
          <a:prstGeom prst="rect">
            <a:avLst/>
          </a:prstGeom>
        </p:spPr>
      </p:pic>
      <p:sp>
        <p:nvSpPr>
          <p:cNvPr id="16" name="TextBox 15">
            <a:extLst>
              <a:ext uri="{FF2B5EF4-FFF2-40B4-BE49-F238E27FC236}">
                <a16:creationId xmlns:a16="http://schemas.microsoft.com/office/drawing/2014/main" id="{C7B9EE54-2EAD-4162-9F1E-0D14541CDD4C}"/>
              </a:ext>
            </a:extLst>
          </p:cNvPr>
          <p:cNvSpPr txBox="1"/>
          <p:nvPr/>
        </p:nvSpPr>
        <p:spPr>
          <a:xfrm>
            <a:off x="619125" y="1038225"/>
            <a:ext cx="10972800" cy="502890"/>
          </a:xfrm>
          <a:prstGeom prst="rect">
            <a:avLst/>
          </a:prstGeom>
          <a:noFill/>
        </p:spPr>
        <p:txBody>
          <a:bodyPr wrap="square" rtlCol="0">
            <a:normAutofit fontScale="92500" lnSpcReduction="20000"/>
          </a:bodyPr>
          <a:lstStyle/>
          <a:p>
            <a:r>
              <a:rPr lang="sr-Latn-RS" sz="3600" dirty="0">
                <a:solidFill>
                  <a:srgbClr val="000000"/>
                </a:solidFill>
                <a:latin typeface="Mongolian Baiti" panose="03000500000000000000" pitchFamily="66" charset="0"/>
              </a:rPr>
              <a:t>I</a:t>
            </a:r>
            <a:r>
              <a:rPr lang="en-US" sz="3600" dirty="0" err="1">
                <a:solidFill>
                  <a:srgbClr val="000000"/>
                </a:solidFill>
                <a:latin typeface="Mongolian Baiti" panose="03000500000000000000" pitchFamily="66" charset="0"/>
              </a:rPr>
              <a:t>storija</a:t>
            </a:r>
            <a:r>
              <a:rPr lang="en-US" sz="3600" dirty="0">
                <a:solidFill>
                  <a:srgbClr val="000000"/>
                </a:solidFill>
                <a:latin typeface="Mongolian Baiti" panose="03000500000000000000" pitchFamily="66" charset="0"/>
              </a:rPr>
              <a:t> </a:t>
            </a:r>
            <a:r>
              <a:rPr lang="en-US" sz="3600" dirty="0" err="1">
                <a:solidFill>
                  <a:srgbClr val="000000"/>
                </a:solidFill>
                <a:latin typeface="Mongolian Baiti" panose="03000500000000000000" pitchFamily="66" charset="0"/>
              </a:rPr>
              <a:t>i</a:t>
            </a:r>
            <a:r>
              <a:rPr lang="en-US" sz="3600" dirty="0">
                <a:solidFill>
                  <a:srgbClr val="000000"/>
                </a:solidFill>
                <a:latin typeface="Mongolian Baiti" panose="03000500000000000000" pitchFamily="66" charset="0"/>
              </a:rPr>
              <a:t> </a:t>
            </a:r>
            <a:r>
              <a:rPr lang="en-US" sz="3600" dirty="0" err="1">
                <a:solidFill>
                  <a:srgbClr val="000000"/>
                </a:solidFill>
                <a:latin typeface="Mongolian Baiti" panose="03000500000000000000" pitchFamily="66" charset="0"/>
              </a:rPr>
              <a:t>regionalne</a:t>
            </a:r>
            <a:r>
              <a:rPr lang="en-US" sz="3600" dirty="0">
                <a:solidFill>
                  <a:srgbClr val="000000"/>
                </a:solidFill>
                <a:latin typeface="Mongolian Baiti" panose="03000500000000000000" pitchFamily="66" charset="0"/>
              </a:rPr>
              <a:t> </a:t>
            </a:r>
            <a:r>
              <a:rPr lang="en-US" sz="3600" dirty="0" err="1">
                <a:solidFill>
                  <a:srgbClr val="000000"/>
                </a:solidFill>
                <a:latin typeface="Mongolian Baiti" panose="03000500000000000000" pitchFamily="66" charset="0"/>
              </a:rPr>
              <a:t>varijacije</a:t>
            </a:r>
            <a:endParaRPr lang="en-US" dirty="0"/>
          </a:p>
        </p:txBody>
      </p:sp>
      <p:sp>
        <p:nvSpPr>
          <p:cNvPr id="17" name="TextBox 16">
            <a:extLst>
              <a:ext uri="{FF2B5EF4-FFF2-40B4-BE49-F238E27FC236}">
                <a16:creationId xmlns:a16="http://schemas.microsoft.com/office/drawing/2014/main" id="{A016676B-93AE-4BD2-A1E7-AD640ECBBBBF}"/>
              </a:ext>
            </a:extLst>
          </p:cNvPr>
          <p:cNvSpPr txBox="1"/>
          <p:nvPr/>
        </p:nvSpPr>
        <p:spPr>
          <a:xfrm>
            <a:off x="1866900" y="2325439"/>
            <a:ext cx="3810000" cy="1367432"/>
          </a:xfrm>
          <a:prstGeom prst="rect">
            <a:avLst/>
          </a:prstGeom>
          <a:noFill/>
        </p:spPr>
        <p:txBody>
          <a:bodyPr wrap="square" rtlCol="0">
            <a:normAutofit/>
          </a:bodyPr>
          <a:lstStyle/>
          <a:p>
            <a:r>
              <a:rPr lang="en-US" sz="1575" b="1" dirty="0" err="1">
                <a:solidFill>
                  <a:srgbClr val="000000"/>
                </a:solidFill>
                <a:latin typeface="Avenir"/>
              </a:rPr>
              <a:t>Sjedinjene</a:t>
            </a:r>
            <a:r>
              <a:rPr lang="en-US" sz="1575" b="1" dirty="0">
                <a:solidFill>
                  <a:srgbClr val="000000"/>
                </a:solidFill>
                <a:latin typeface="Avenir"/>
              </a:rPr>
              <a:t> </a:t>
            </a:r>
            <a:r>
              <a:rPr lang="en-US" sz="1575" b="1" dirty="0" err="1">
                <a:solidFill>
                  <a:srgbClr val="000000"/>
                </a:solidFill>
                <a:latin typeface="Avenir"/>
              </a:rPr>
              <a:t>Države</a:t>
            </a:r>
            <a:r>
              <a:rPr lang="en-US" sz="1575" b="1" dirty="0">
                <a:solidFill>
                  <a:srgbClr val="000000"/>
                </a:solidFill>
                <a:latin typeface="Avenir"/>
              </a:rPr>
              <a:t> 
</a:t>
            </a:r>
            <a:r>
              <a:rPr lang="en-US" sz="1575" b="1" dirty="0" err="1">
                <a:solidFill>
                  <a:srgbClr val="000000"/>
                </a:solidFill>
                <a:latin typeface="Avenir"/>
              </a:rPr>
              <a:t>Porijeklo</a:t>
            </a:r>
            <a:r>
              <a:rPr lang="en-US" sz="1575" b="1" dirty="0">
                <a:solidFill>
                  <a:srgbClr val="000000"/>
                </a:solidFill>
                <a:latin typeface="Avenir"/>
              </a:rPr>
              <a:t>: Amerika 19. </a:t>
            </a:r>
            <a:r>
              <a:rPr lang="en-US" sz="1575" b="1" dirty="0" err="1">
                <a:solidFill>
                  <a:srgbClr val="000000"/>
                </a:solidFill>
                <a:latin typeface="Avenir"/>
              </a:rPr>
              <a:t>stoljeća</a:t>
            </a:r>
            <a:r>
              <a:rPr lang="en-US" sz="1575" b="1" dirty="0">
                <a:solidFill>
                  <a:srgbClr val="000000"/>
                </a:solidFill>
                <a:latin typeface="Avenir"/>
              </a:rPr>
              <a:t>. </a:t>
            </a:r>
            <a:r>
              <a:rPr lang="en-US" sz="1575" b="1" dirty="0" err="1">
                <a:solidFill>
                  <a:srgbClr val="000000"/>
                </a:solidFill>
                <a:latin typeface="Avenir"/>
              </a:rPr>
              <a:t>Ključne</a:t>
            </a:r>
            <a:r>
              <a:rPr lang="en-US" sz="1575" b="1" dirty="0">
                <a:solidFill>
                  <a:srgbClr val="000000"/>
                </a:solidFill>
                <a:latin typeface="Avenir"/>
              </a:rPr>
              <a:t> </a:t>
            </a:r>
            <a:r>
              <a:rPr lang="en-US" sz="1575" b="1" dirty="0" err="1">
                <a:solidFill>
                  <a:srgbClr val="000000"/>
                </a:solidFill>
                <a:latin typeface="Avenir"/>
              </a:rPr>
              <a:t>karakteristike</a:t>
            </a:r>
            <a:r>
              <a:rPr lang="en-US" sz="1575" b="1" dirty="0">
                <a:solidFill>
                  <a:srgbClr val="000000"/>
                </a:solidFill>
                <a:latin typeface="Avenir"/>
              </a:rPr>
              <a:t>: Baza u </a:t>
            </a:r>
            <a:r>
              <a:rPr lang="en-US" sz="1575" b="1" dirty="0" err="1">
                <a:solidFill>
                  <a:srgbClr val="000000"/>
                </a:solidFill>
                <a:latin typeface="Avenir"/>
              </a:rPr>
              <a:t>stilu</a:t>
            </a:r>
            <a:r>
              <a:rPr lang="en-US" sz="1575" b="1" dirty="0">
                <a:solidFill>
                  <a:srgbClr val="000000"/>
                </a:solidFill>
                <a:latin typeface="Avenir"/>
              </a:rPr>
              <a:t> </a:t>
            </a:r>
            <a:r>
              <a:rPr lang="en-US" sz="1575" b="1" dirty="0" err="1">
                <a:solidFill>
                  <a:srgbClr val="000000"/>
                </a:solidFill>
                <a:latin typeface="Avenir"/>
              </a:rPr>
              <a:t>keksa</a:t>
            </a:r>
            <a:r>
              <a:rPr lang="en-US" sz="1575" b="1" dirty="0">
                <a:solidFill>
                  <a:srgbClr val="000000"/>
                </a:solidFill>
                <a:latin typeface="Avenir"/>
              </a:rPr>
              <a:t>, </a:t>
            </a:r>
            <a:r>
              <a:rPr lang="en-US" sz="1575" b="1" dirty="0" err="1">
                <a:solidFill>
                  <a:srgbClr val="000000"/>
                </a:solidFill>
                <a:latin typeface="Avenir"/>
              </a:rPr>
              <a:t>narezane</a:t>
            </a:r>
            <a:r>
              <a:rPr lang="en-US" sz="1575" b="1" dirty="0">
                <a:solidFill>
                  <a:srgbClr val="000000"/>
                </a:solidFill>
                <a:latin typeface="Avenir"/>
              </a:rPr>
              <a:t> </a:t>
            </a:r>
            <a:r>
              <a:rPr lang="en-US" sz="1575" b="1" dirty="0" err="1">
                <a:solidFill>
                  <a:srgbClr val="000000"/>
                </a:solidFill>
                <a:latin typeface="Avenir"/>
              </a:rPr>
              <a:t>jagode</a:t>
            </a:r>
            <a:r>
              <a:rPr lang="en-US" sz="1575" b="1" dirty="0">
                <a:solidFill>
                  <a:srgbClr val="000000"/>
                </a:solidFill>
                <a:latin typeface="Avenir"/>
              </a:rPr>
              <a:t>, </a:t>
            </a:r>
            <a:r>
              <a:rPr lang="en-US" sz="1575" b="1" dirty="0" err="1">
                <a:solidFill>
                  <a:srgbClr val="000000"/>
                </a:solidFill>
                <a:latin typeface="Avenir"/>
              </a:rPr>
              <a:t>šlag</a:t>
            </a:r>
            <a:r>
              <a:rPr lang="en-US" sz="1575" b="1" dirty="0">
                <a:solidFill>
                  <a:srgbClr val="000000"/>
                </a:solidFill>
                <a:latin typeface="Avenir"/>
              </a:rPr>
              <a:t>. </a:t>
            </a:r>
            <a:r>
              <a:rPr lang="en-US" sz="1575" b="1" dirty="0" err="1">
                <a:solidFill>
                  <a:srgbClr val="000000"/>
                </a:solidFill>
                <a:latin typeface="Avenir"/>
              </a:rPr>
              <a:t>Profil</a:t>
            </a:r>
            <a:r>
              <a:rPr lang="en-US" sz="1575" b="1" dirty="0">
                <a:solidFill>
                  <a:srgbClr val="000000"/>
                </a:solidFill>
                <a:latin typeface="Avenir"/>
              </a:rPr>
              <a:t> </a:t>
            </a:r>
            <a:r>
              <a:rPr lang="en-US" sz="1575" b="1" dirty="0" err="1">
                <a:solidFill>
                  <a:srgbClr val="000000"/>
                </a:solidFill>
                <a:latin typeface="Avenir"/>
              </a:rPr>
              <a:t>okusa</a:t>
            </a:r>
            <a:r>
              <a:rPr lang="en-US" sz="1575" b="1" dirty="0">
                <a:solidFill>
                  <a:srgbClr val="000000"/>
                </a:solidFill>
                <a:latin typeface="Avenir"/>
              </a:rPr>
              <a:t>: </a:t>
            </a:r>
            <a:r>
              <a:rPr lang="en-US" sz="1575" b="1" dirty="0" err="1">
                <a:solidFill>
                  <a:srgbClr val="000000"/>
                </a:solidFill>
                <a:latin typeface="Avenir"/>
              </a:rPr>
              <a:t>Bogat</a:t>
            </a:r>
            <a:r>
              <a:rPr lang="en-US" sz="1575" b="1" dirty="0">
                <a:solidFill>
                  <a:srgbClr val="000000"/>
                </a:solidFill>
                <a:latin typeface="Avenir"/>
              </a:rPr>
              <a:t>, </a:t>
            </a:r>
            <a:r>
              <a:rPr lang="en-US" sz="1575" b="1" dirty="0" err="1">
                <a:solidFill>
                  <a:srgbClr val="000000"/>
                </a:solidFill>
                <a:latin typeface="Avenir"/>
              </a:rPr>
              <a:t>maslacast</a:t>
            </a:r>
            <a:r>
              <a:rPr lang="en-US" sz="1575" b="1" dirty="0">
                <a:solidFill>
                  <a:srgbClr val="000000"/>
                </a:solidFill>
                <a:latin typeface="Avenir"/>
              </a:rPr>
              <a:t> </a:t>
            </a:r>
            <a:r>
              <a:rPr lang="en-US" sz="1575" b="1" dirty="0" err="1">
                <a:solidFill>
                  <a:srgbClr val="000000"/>
                </a:solidFill>
                <a:latin typeface="Avenir"/>
              </a:rPr>
              <a:t>i</a:t>
            </a:r>
            <a:r>
              <a:rPr lang="en-US" sz="1575" b="1" dirty="0">
                <a:solidFill>
                  <a:srgbClr val="000000"/>
                </a:solidFill>
                <a:latin typeface="Avenir"/>
              </a:rPr>
              <a:t> </a:t>
            </a:r>
            <a:r>
              <a:rPr lang="en-US" sz="1575" b="1" dirty="0" err="1">
                <a:solidFill>
                  <a:srgbClr val="000000"/>
                </a:solidFill>
                <a:latin typeface="Avenir"/>
              </a:rPr>
              <a:t>kremast</a:t>
            </a:r>
            <a:r>
              <a:rPr lang="en-US" sz="1575" b="1" dirty="0">
                <a:solidFill>
                  <a:srgbClr val="000000"/>
                </a:solidFill>
                <a:latin typeface="Avenir"/>
              </a:rPr>
              <a:t>.</a:t>
            </a:r>
            <a:endParaRPr lang="en-US" dirty="0"/>
          </a:p>
        </p:txBody>
      </p:sp>
      <p:sp>
        <p:nvSpPr>
          <p:cNvPr id="18" name="TextBox 17">
            <a:extLst>
              <a:ext uri="{FF2B5EF4-FFF2-40B4-BE49-F238E27FC236}">
                <a16:creationId xmlns:a16="http://schemas.microsoft.com/office/drawing/2014/main" id="{D53FD1EB-F82B-40FD-BA0E-BE141C908C34}"/>
              </a:ext>
            </a:extLst>
          </p:cNvPr>
          <p:cNvSpPr txBox="1"/>
          <p:nvPr/>
        </p:nvSpPr>
        <p:spPr>
          <a:xfrm>
            <a:off x="7458075" y="2325439"/>
            <a:ext cx="3810000" cy="1367432"/>
          </a:xfrm>
          <a:prstGeom prst="rect">
            <a:avLst/>
          </a:prstGeom>
          <a:noFill/>
        </p:spPr>
        <p:txBody>
          <a:bodyPr wrap="square" rtlCol="0">
            <a:normAutofit/>
          </a:bodyPr>
          <a:lstStyle/>
          <a:p>
            <a:r>
              <a:rPr lang="en-US" sz="1575" b="1" dirty="0" err="1">
                <a:solidFill>
                  <a:srgbClr val="000000"/>
                </a:solidFill>
                <a:latin typeface="Avenir"/>
              </a:rPr>
              <a:t>Ujedinjena</a:t>
            </a:r>
            <a:r>
              <a:rPr lang="en-US" sz="1575" b="1" dirty="0">
                <a:solidFill>
                  <a:srgbClr val="000000"/>
                </a:solidFill>
                <a:latin typeface="Avenir"/>
              </a:rPr>
              <a:t> </a:t>
            </a:r>
            <a:r>
              <a:rPr lang="en-US" sz="1575" b="1" dirty="0" err="1">
                <a:solidFill>
                  <a:srgbClr val="000000"/>
                </a:solidFill>
                <a:latin typeface="Avenir"/>
              </a:rPr>
              <a:t>Kraljevina</a:t>
            </a:r>
            <a:r>
              <a:rPr lang="en-US" sz="1575" b="1" dirty="0">
                <a:solidFill>
                  <a:srgbClr val="000000"/>
                </a:solidFill>
                <a:latin typeface="Avenir"/>
              </a:rPr>
              <a:t> 
</a:t>
            </a:r>
            <a:r>
              <a:rPr lang="en-US" sz="1575" b="1" dirty="0" err="1">
                <a:solidFill>
                  <a:srgbClr val="000000"/>
                </a:solidFill>
                <a:latin typeface="Avenir"/>
              </a:rPr>
              <a:t>Porijeklo</a:t>
            </a:r>
            <a:r>
              <a:rPr lang="en-US" sz="1575" b="1" dirty="0">
                <a:solidFill>
                  <a:srgbClr val="000000"/>
                </a:solidFill>
                <a:latin typeface="Avenir"/>
              </a:rPr>
              <a:t>: Evropa 16. </a:t>
            </a:r>
            <a:r>
              <a:rPr lang="en-US" sz="1575" b="1" dirty="0" err="1">
                <a:solidFill>
                  <a:srgbClr val="000000"/>
                </a:solidFill>
                <a:latin typeface="Avenir"/>
              </a:rPr>
              <a:t>stoljeća</a:t>
            </a:r>
            <a:r>
              <a:rPr lang="en-US" sz="1575" b="1" dirty="0">
                <a:solidFill>
                  <a:srgbClr val="000000"/>
                </a:solidFill>
                <a:latin typeface="Avenir"/>
              </a:rPr>
              <a:t>. </a:t>
            </a:r>
            <a:r>
              <a:rPr lang="en-US" sz="1575" b="1" dirty="0" err="1">
                <a:solidFill>
                  <a:srgbClr val="000000"/>
                </a:solidFill>
                <a:latin typeface="Avenir"/>
              </a:rPr>
              <a:t>Ključne</a:t>
            </a:r>
            <a:r>
              <a:rPr lang="en-US" sz="1575" b="1" dirty="0">
                <a:solidFill>
                  <a:srgbClr val="000000"/>
                </a:solidFill>
                <a:latin typeface="Avenir"/>
              </a:rPr>
              <a:t> </a:t>
            </a:r>
            <a:r>
              <a:rPr lang="en-US" sz="1575" b="1" dirty="0" err="1">
                <a:solidFill>
                  <a:srgbClr val="000000"/>
                </a:solidFill>
                <a:latin typeface="Avenir"/>
              </a:rPr>
              <a:t>karakteristike</a:t>
            </a:r>
            <a:r>
              <a:rPr lang="en-US" sz="1575" b="1" dirty="0">
                <a:solidFill>
                  <a:srgbClr val="000000"/>
                </a:solidFill>
                <a:latin typeface="Avenir"/>
              </a:rPr>
              <a:t>: </a:t>
            </a:r>
            <a:r>
              <a:rPr lang="en-US" sz="1575" b="1" dirty="0" err="1">
                <a:solidFill>
                  <a:srgbClr val="000000"/>
                </a:solidFill>
                <a:latin typeface="Avenir"/>
              </a:rPr>
              <a:t>Slojevi</a:t>
            </a:r>
            <a:r>
              <a:rPr lang="en-US" sz="1575" b="1" dirty="0">
                <a:solidFill>
                  <a:srgbClr val="000000"/>
                </a:solidFill>
                <a:latin typeface="Avenir"/>
              </a:rPr>
              <a:t> </a:t>
            </a:r>
            <a:r>
              <a:rPr lang="en-US" sz="1575" b="1" dirty="0" err="1">
                <a:solidFill>
                  <a:srgbClr val="000000"/>
                </a:solidFill>
                <a:latin typeface="Avenir"/>
              </a:rPr>
              <a:t>biskvita</a:t>
            </a:r>
            <a:r>
              <a:rPr lang="en-US" sz="1575" b="1" dirty="0">
                <a:solidFill>
                  <a:srgbClr val="000000"/>
                </a:solidFill>
                <a:latin typeface="Avenir"/>
              </a:rPr>
              <a:t>, </a:t>
            </a:r>
            <a:r>
              <a:rPr lang="en-US" sz="1575" b="1" dirty="0" err="1">
                <a:solidFill>
                  <a:srgbClr val="000000"/>
                </a:solidFill>
                <a:latin typeface="Avenir"/>
              </a:rPr>
              <a:t>jagode</a:t>
            </a:r>
            <a:r>
              <a:rPr lang="en-US" sz="1575" b="1" dirty="0">
                <a:solidFill>
                  <a:srgbClr val="000000"/>
                </a:solidFill>
                <a:latin typeface="Avenir"/>
              </a:rPr>
              <a:t>, </a:t>
            </a:r>
            <a:r>
              <a:rPr lang="en-US" sz="1575" b="1" dirty="0" err="1">
                <a:solidFill>
                  <a:srgbClr val="000000"/>
                </a:solidFill>
                <a:latin typeface="Avenir"/>
              </a:rPr>
              <a:t>vrhnje</a:t>
            </a:r>
            <a:r>
              <a:rPr lang="en-US" sz="1575" b="1" dirty="0">
                <a:solidFill>
                  <a:srgbClr val="000000"/>
                </a:solidFill>
                <a:latin typeface="Avenir"/>
              </a:rPr>
              <a:t>. </a:t>
            </a:r>
            <a:r>
              <a:rPr lang="en-US" sz="1575" b="1" dirty="0" err="1">
                <a:solidFill>
                  <a:srgbClr val="000000"/>
                </a:solidFill>
                <a:latin typeface="Avenir"/>
              </a:rPr>
              <a:t>Profil</a:t>
            </a:r>
            <a:r>
              <a:rPr lang="en-US" sz="1575" b="1" dirty="0">
                <a:solidFill>
                  <a:srgbClr val="000000"/>
                </a:solidFill>
                <a:latin typeface="Avenir"/>
              </a:rPr>
              <a:t> </a:t>
            </a:r>
            <a:r>
              <a:rPr lang="en-US" sz="1575" b="1" dirty="0" err="1">
                <a:solidFill>
                  <a:srgbClr val="000000"/>
                </a:solidFill>
                <a:latin typeface="Avenir"/>
              </a:rPr>
              <a:t>okusa</a:t>
            </a:r>
            <a:r>
              <a:rPr lang="en-US" sz="1575" b="1" dirty="0">
                <a:solidFill>
                  <a:srgbClr val="000000"/>
                </a:solidFill>
                <a:latin typeface="Avenir"/>
              </a:rPr>
              <a:t>: Lagan, </a:t>
            </a:r>
            <a:r>
              <a:rPr lang="en-US" sz="1575" b="1" dirty="0" err="1">
                <a:solidFill>
                  <a:srgbClr val="000000"/>
                </a:solidFill>
                <a:latin typeface="Avenir"/>
              </a:rPr>
              <a:t>prozračan</a:t>
            </a:r>
            <a:r>
              <a:rPr lang="en-US" sz="1575" b="1" dirty="0">
                <a:solidFill>
                  <a:srgbClr val="000000"/>
                </a:solidFill>
                <a:latin typeface="Avenir"/>
              </a:rPr>
              <a:t> </a:t>
            </a:r>
            <a:r>
              <a:rPr lang="en-US" sz="1575" b="1" dirty="0" err="1">
                <a:solidFill>
                  <a:srgbClr val="000000"/>
                </a:solidFill>
                <a:latin typeface="Avenir"/>
              </a:rPr>
              <a:t>i</a:t>
            </a:r>
            <a:r>
              <a:rPr lang="en-US" sz="1575" b="1" dirty="0">
                <a:solidFill>
                  <a:srgbClr val="000000"/>
                </a:solidFill>
                <a:latin typeface="Avenir"/>
              </a:rPr>
              <a:t> </a:t>
            </a:r>
            <a:r>
              <a:rPr lang="en-US" sz="1575" b="1" dirty="0" err="1">
                <a:solidFill>
                  <a:srgbClr val="000000"/>
                </a:solidFill>
                <a:latin typeface="Avenir"/>
              </a:rPr>
              <a:t>suptilno</a:t>
            </a:r>
            <a:r>
              <a:rPr lang="en-US" sz="1575" b="1" dirty="0">
                <a:solidFill>
                  <a:srgbClr val="000000"/>
                </a:solidFill>
                <a:latin typeface="Avenir"/>
              </a:rPr>
              <a:t> </a:t>
            </a:r>
            <a:r>
              <a:rPr lang="en-US" sz="1575" b="1" dirty="0" err="1">
                <a:solidFill>
                  <a:srgbClr val="000000"/>
                </a:solidFill>
                <a:latin typeface="Avenir"/>
              </a:rPr>
              <a:t>sladak</a:t>
            </a:r>
            <a:r>
              <a:rPr lang="en-US" sz="1575" b="1" dirty="0">
                <a:solidFill>
                  <a:srgbClr val="000000"/>
                </a:solidFill>
                <a:latin typeface="Avenir"/>
              </a:rPr>
              <a:t>.</a:t>
            </a:r>
            <a:endParaRPr lang="en-US" dirty="0"/>
          </a:p>
        </p:txBody>
      </p:sp>
      <p:sp>
        <p:nvSpPr>
          <p:cNvPr id="19" name="TextBox 18">
            <a:extLst>
              <a:ext uri="{FF2B5EF4-FFF2-40B4-BE49-F238E27FC236}">
                <a16:creationId xmlns:a16="http://schemas.microsoft.com/office/drawing/2014/main" id="{B2176A4F-142D-454B-B759-1C0C6E1337F7}"/>
              </a:ext>
            </a:extLst>
          </p:cNvPr>
          <p:cNvSpPr txBox="1"/>
          <p:nvPr/>
        </p:nvSpPr>
        <p:spPr>
          <a:xfrm>
            <a:off x="1866900" y="4729013"/>
            <a:ext cx="3810000" cy="1620738"/>
          </a:xfrm>
          <a:prstGeom prst="rect">
            <a:avLst/>
          </a:prstGeom>
          <a:noFill/>
        </p:spPr>
        <p:txBody>
          <a:bodyPr wrap="square" rtlCol="0">
            <a:normAutofit/>
          </a:bodyPr>
          <a:lstStyle/>
          <a:p>
            <a:r>
              <a:rPr lang="en-US" sz="1575" b="1" dirty="0">
                <a:solidFill>
                  <a:srgbClr val="000000"/>
                </a:solidFill>
                <a:latin typeface="Avenir"/>
              </a:rPr>
              <a:t>Japan 
</a:t>
            </a:r>
            <a:r>
              <a:rPr lang="en-US" sz="1575" b="1" dirty="0" err="1">
                <a:solidFill>
                  <a:srgbClr val="000000"/>
                </a:solidFill>
                <a:latin typeface="Avenir"/>
              </a:rPr>
              <a:t>Porijeklo</a:t>
            </a:r>
            <a:r>
              <a:rPr lang="en-US" sz="1575" b="1" dirty="0">
                <a:solidFill>
                  <a:srgbClr val="000000"/>
                </a:solidFill>
                <a:latin typeface="Avenir"/>
              </a:rPr>
              <a:t>: Moderna </a:t>
            </a:r>
            <a:r>
              <a:rPr lang="en-US" sz="1575" b="1" dirty="0" err="1">
                <a:solidFill>
                  <a:srgbClr val="000000"/>
                </a:solidFill>
                <a:latin typeface="Avenir"/>
              </a:rPr>
              <a:t>adaptacija</a:t>
            </a:r>
            <a:r>
              <a:rPr lang="en-US" sz="1575" b="1" dirty="0">
                <a:solidFill>
                  <a:srgbClr val="000000"/>
                </a:solidFill>
                <a:latin typeface="Avenir"/>
              </a:rPr>
              <a:t>. </a:t>
            </a:r>
            <a:r>
              <a:rPr lang="en-US" sz="1575" b="1" dirty="0" err="1">
                <a:solidFill>
                  <a:srgbClr val="000000"/>
                </a:solidFill>
                <a:latin typeface="Avenir"/>
              </a:rPr>
              <a:t>Ključne</a:t>
            </a:r>
            <a:r>
              <a:rPr lang="en-US" sz="1575" b="1" dirty="0">
                <a:solidFill>
                  <a:srgbClr val="000000"/>
                </a:solidFill>
                <a:latin typeface="Avenir"/>
              </a:rPr>
              <a:t> </a:t>
            </a:r>
            <a:r>
              <a:rPr lang="en-US" sz="1575" b="1" dirty="0" err="1">
                <a:solidFill>
                  <a:srgbClr val="000000"/>
                </a:solidFill>
                <a:latin typeface="Avenir"/>
              </a:rPr>
              <a:t>karakteristike</a:t>
            </a:r>
            <a:r>
              <a:rPr lang="en-US" sz="1575" b="1" dirty="0">
                <a:solidFill>
                  <a:srgbClr val="000000"/>
                </a:solidFill>
                <a:latin typeface="Avenir"/>
              </a:rPr>
              <a:t>: Mochi </a:t>
            </a:r>
            <a:r>
              <a:rPr lang="en-US" sz="1575" b="1" dirty="0" err="1">
                <a:solidFill>
                  <a:srgbClr val="000000"/>
                </a:solidFill>
                <a:latin typeface="Avenir"/>
              </a:rPr>
              <a:t>i</a:t>
            </a:r>
            <a:r>
              <a:rPr lang="en-US" sz="1575" b="1" dirty="0">
                <a:solidFill>
                  <a:srgbClr val="000000"/>
                </a:solidFill>
                <a:latin typeface="Avenir"/>
              </a:rPr>
              <a:t> </a:t>
            </a:r>
            <a:r>
              <a:rPr lang="en-US" sz="1575" b="1" dirty="0" err="1">
                <a:solidFill>
                  <a:srgbClr val="000000"/>
                </a:solidFill>
                <a:latin typeface="Avenir"/>
              </a:rPr>
              <a:t>elementi</a:t>
            </a:r>
            <a:r>
              <a:rPr lang="en-US" sz="1575" b="1" dirty="0">
                <a:solidFill>
                  <a:srgbClr val="000000"/>
                </a:solidFill>
                <a:latin typeface="Avenir"/>
              </a:rPr>
              <a:t> s </a:t>
            </a:r>
            <a:r>
              <a:rPr lang="en-US" sz="1575" b="1" dirty="0" err="1">
                <a:solidFill>
                  <a:srgbClr val="000000"/>
                </a:solidFill>
                <a:latin typeface="Avenir"/>
              </a:rPr>
              <a:t>dodatkom</a:t>
            </a:r>
            <a:r>
              <a:rPr lang="en-US" sz="1575" b="1" dirty="0">
                <a:solidFill>
                  <a:srgbClr val="000000"/>
                </a:solidFill>
                <a:latin typeface="Avenir"/>
              </a:rPr>
              <a:t> </a:t>
            </a:r>
            <a:r>
              <a:rPr lang="en-US" sz="1575" b="1" dirty="0" err="1">
                <a:solidFill>
                  <a:srgbClr val="000000"/>
                </a:solidFill>
                <a:latin typeface="Avenir"/>
              </a:rPr>
              <a:t>matche</a:t>
            </a:r>
            <a:r>
              <a:rPr lang="en-US" sz="1575" b="1" dirty="0">
                <a:solidFill>
                  <a:srgbClr val="000000"/>
                </a:solidFill>
                <a:latin typeface="Avenir"/>
              </a:rPr>
              <a:t>, </a:t>
            </a:r>
            <a:r>
              <a:rPr lang="en-US" sz="1575" b="1" dirty="0" err="1">
                <a:solidFill>
                  <a:srgbClr val="000000"/>
                </a:solidFill>
                <a:latin typeface="Avenir"/>
              </a:rPr>
              <a:t>jagode</a:t>
            </a:r>
            <a:r>
              <a:rPr lang="en-US" sz="1575" b="1" dirty="0">
                <a:solidFill>
                  <a:srgbClr val="000000"/>
                </a:solidFill>
                <a:latin typeface="Avenir"/>
              </a:rPr>
              <a:t>, </a:t>
            </a:r>
            <a:r>
              <a:rPr lang="en-US" sz="1575" b="1" dirty="0" err="1">
                <a:solidFill>
                  <a:srgbClr val="000000"/>
                </a:solidFill>
                <a:latin typeface="Avenir"/>
              </a:rPr>
              <a:t>šlag</a:t>
            </a:r>
            <a:r>
              <a:rPr lang="en-US" sz="1575" b="1" dirty="0">
                <a:solidFill>
                  <a:srgbClr val="000000"/>
                </a:solidFill>
                <a:latin typeface="Avenir"/>
              </a:rPr>
              <a:t>. </a:t>
            </a:r>
            <a:r>
              <a:rPr lang="en-US" sz="1575" b="1" dirty="0" err="1">
                <a:solidFill>
                  <a:srgbClr val="000000"/>
                </a:solidFill>
                <a:latin typeface="Avenir"/>
              </a:rPr>
              <a:t>Profil</a:t>
            </a:r>
            <a:r>
              <a:rPr lang="en-US" sz="1575" b="1" dirty="0">
                <a:solidFill>
                  <a:srgbClr val="000000"/>
                </a:solidFill>
                <a:latin typeface="Avenir"/>
              </a:rPr>
              <a:t> </a:t>
            </a:r>
            <a:r>
              <a:rPr lang="en-US" sz="1575" b="1" dirty="0" err="1">
                <a:solidFill>
                  <a:srgbClr val="000000"/>
                </a:solidFill>
                <a:latin typeface="Avenir"/>
              </a:rPr>
              <a:t>okusa</a:t>
            </a:r>
            <a:r>
              <a:rPr lang="en-US" sz="1575" b="1" dirty="0">
                <a:solidFill>
                  <a:srgbClr val="000000"/>
                </a:solidFill>
                <a:latin typeface="Avenir"/>
              </a:rPr>
              <a:t>: </a:t>
            </a:r>
            <a:r>
              <a:rPr lang="en-US" sz="1575" b="1" dirty="0" err="1">
                <a:solidFill>
                  <a:srgbClr val="000000"/>
                </a:solidFill>
                <a:latin typeface="Avenir"/>
              </a:rPr>
              <a:t>Žilavo</a:t>
            </a:r>
            <a:r>
              <a:rPr lang="en-US" sz="1575" b="1" dirty="0">
                <a:solidFill>
                  <a:srgbClr val="000000"/>
                </a:solidFill>
                <a:latin typeface="Avenir"/>
              </a:rPr>
              <a:t>, </a:t>
            </a:r>
            <a:r>
              <a:rPr lang="en-US" sz="1575" b="1" dirty="0" err="1">
                <a:solidFill>
                  <a:srgbClr val="000000"/>
                </a:solidFill>
                <a:latin typeface="Avenir"/>
              </a:rPr>
              <a:t>zemljano</a:t>
            </a:r>
            <a:r>
              <a:rPr lang="en-US" sz="1575" b="1" dirty="0">
                <a:solidFill>
                  <a:srgbClr val="000000"/>
                </a:solidFill>
                <a:latin typeface="Avenir"/>
              </a:rPr>
              <a:t> </a:t>
            </a:r>
            <a:r>
              <a:rPr lang="en-US" sz="1575" b="1" dirty="0" err="1">
                <a:solidFill>
                  <a:srgbClr val="000000"/>
                </a:solidFill>
                <a:latin typeface="Avenir"/>
              </a:rPr>
              <a:t>i</a:t>
            </a:r>
            <a:r>
              <a:rPr lang="en-US" sz="1575" b="1" dirty="0">
                <a:solidFill>
                  <a:srgbClr val="000000"/>
                </a:solidFill>
                <a:latin typeface="Avenir"/>
              </a:rPr>
              <a:t> </a:t>
            </a:r>
            <a:r>
              <a:rPr lang="en-US" sz="1575" b="1" dirty="0" err="1">
                <a:solidFill>
                  <a:srgbClr val="000000"/>
                </a:solidFill>
                <a:latin typeface="Avenir"/>
              </a:rPr>
              <a:t>svježe</a:t>
            </a:r>
            <a:r>
              <a:rPr lang="en-US" sz="1575" b="1" dirty="0">
                <a:solidFill>
                  <a:srgbClr val="000000"/>
                </a:solidFill>
                <a:latin typeface="Avenir"/>
              </a:rPr>
              <a:t>.</a:t>
            </a:r>
            <a:endParaRPr lang="en-US" dirty="0"/>
          </a:p>
        </p:txBody>
      </p:sp>
      <p:sp>
        <p:nvSpPr>
          <p:cNvPr id="20" name="TextBox 19">
            <a:extLst>
              <a:ext uri="{FF2B5EF4-FFF2-40B4-BE49-F238E27FC236}">
                <a16:creationId xmlns:a16="http://schemas.microsoft.com/office/drawing/2014/main" id="{DA712117-CFE5-4F63-AC40-BD44512EF22E}"/>
              </a:ext>
            </a:extLst>
          </p:cNvPr>
          <p:cNvSpPr txBox="1"/>
          <p:nvPr/>
        </p:nvSpPr>
        <p:spPr>
          <a:xfrm>
            <a:off x="7458075" y="4729013"/>
            <a:ext cx="3810000" cy="1367432"/>
          </a:xfrm>
          <a:prstGeom prst="rect">
            <a:avLst/>
          </a:prstGeom>
          <a:noFill/>
        </p:spPr>
        <p:txBody>
          <a:bodyPr wrap="square" rtlCol="0">
            <a:normAutofit/>
          </a:bodyPr>
          <a:lstStyle/>
          <a:p>
            <a:pPr marL="0" algn="l">
              <a:buNone/>
            </a:pPr>
            <a:r>
              <a:rPr lang="sr-Latn-RS" sz="1575" b="1" dirty="0">
                <a:solidFill>
                  <a:srgbClr val="000000"/>
                </a:solidFill>
                <a:effectLst/>
                <a:latin typeface="Avenir"/>
              </a:rPr>
              <a:t>Srbija</a:t>
            </a:r>
            <a:endParaRPr dirty="0">
              <a:effectLst/>
            </a:endParaRPr>
          </a:p>
          <a:p>
            <a:pPr marL="0" algn="l">
              <a:spcBef>
                <a:spcPts val="900"/>
              </a:spcBef>
              <a:buNone/>
            </a:pPr>
            <a:r>
              <a:rPr lang="sr-Latn-RS" sz="1425" b="0" dirty="0">
                <a:solidFill>
                  <a:srgbClr val="000000"/>
                </a:solidFill>
                <a:effectLst/>
                <a:latin typeface="Avenir"/>
              </a:rPr>
              <a:t>Može da se jede kašikom</a:t>
            </a:r>
            <a:endParaRPr lang="en-US" dirty="0"/>
          </a:p>
        </p:txBody>
      </p:sp>
    </p:spTree>
    <p:extLst>
      <p:ext uri="{BB962C8B-B14F-4D97-AF65-F5344CB8AC3E}">
        <p14:creationId xmlns:p14="http://schemas.microsoft.com/office/powerpoint/2010/main" val="508471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8AAB2-3377-CF45-1616-FE8C4B8D2E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D63C5EB-B802-C4D6-08D3-8903091DF8C9}"/>
              </a:ext>
            </a:extLst>
          </p:cNvPr>
          <p:cNvSpPr>
            <a:spLocks noGrp="1"/>
          </p:cNvSpPr>
          <p:nvPr>
            <p:ph sz="quarter" idx="15"/>
          </p:nvPr>
        </p:nvSpPr>
        <p:spPr/>
        <p:txBody>
          <a:bodyPr/>
          <a:lstStyle/>
          <a:p>
            <a:endParaRPr lang="en-US"/>
          </a:p>
        </p:txBody>
      </p:sp>
      <p:sp>
        <p:nvSpPr>
          <p:cNvPr id="4" name="Content Placeholder 3">
            <a:extLst>
              <a:ext uri="{FF2B5EF4-FFF2-40B4-BE49-F238E27FC236}">
                <a16:creationId xmlns:a16="http://schemas.microsoft.com/office/drawing/2014/main" id="{C4B3D721-66A5-E8E4-72F8-B241CA234E4E}"/>
              </a:ext>
            </a:extLst>
          </p:cNvPr>
          <p:cNvSpPr>
            <a:spLocks noGrp="1"/>
          </p:cNvSpPr>
          <p:nvPr>
            <p:ph sz="quarter" idx="16"/>
          </p:nvPr>
        </p:nvSpPr>
        <p:spPr/>
        <p:txBody>
          <a:bodyPr/>
          <a:lstStyle/>
          <a:p>
            <a:endParaRPr lang="en-US"/>
          </a:p>
        </p:txBody>
      </p:sp>
      <p:sp>
        <p:nvSpPr>
          <p:cNvPr id="5" name="Footer Placeholder 4">
            <a:extLst>
              <a:ext uri="{FF2B5EF4-FFF2-40B4-BE49-F238E27FC236}">
                <a16:creationId xmlns:a16="http://schemas.microsoft.com/office/drawing/2014/main" id="{DBE9343A-807E-2A23-1048-E9B4BDA8AB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0412A9-383E-6414-F0B0-532AA78044DF}"/>
              </a:ext>
            </a:extLst>
          </p:cNvPr>
          <p:cNvSpPr>
            <a:spLocks noGrp="1"/>
          </p:cNvSpPr>
          <p:nvPr>
            <p:ph type="sldNum" sz="quarter" idx="12"/>
          </p:nvPr>
        </p:nvSpPr>
        <p:spPr/>
        <p:txBody>
          <a:bodyPr/>
          <a:lstStyle/>
          <a:p>
            <a:fld id="{AEAA3239-9EA4-4A65-A281-97F994456D9F}" type="slidenum">
              <a:rPr lang="en-US" smtClean="0"/>
              <a:t>18</a:t>
            </a:fld>
            <a:endParaRPr lang="en-US" dirty="0"/>
          </a:p>
        </p:txBody>
      </p:sp>
      <p:pic>
        <p:nvPicPr>
          <p:cNvPr id="7" name="Picture 6">
            <a:extLst>
              <a:ext uri="{FF2B5EF4-FFF2-40B4-BE49-F238E27FC236}">
                <a16:creationId xmlns:a16="http://schemas.microsoft.com/office/drawing/2014/main" id="{B550FC84-42DF-17C3-C245-F251393CCE4D}"/>
              </a:ext>
            </a:extLst>
          </p:cNvPr>
          <p:cNvPicPr>
            <a:picLocks noChangeAspect="1"/>
          </p:cNvPicPr>
          <p:nvPr/>
        </p:nvPicPr>
        <p:blipFill>
          <a:blip r:embed="rId2"/>
          <a:stretch>
            <a:fillRect/>
          </a:stretch>
        </p:blipFill>
        <p:spPr>
          <a:xfrm>
            <a:off x="937387" y="0"/>
            <a:ext cx="10317226" cy="6858000"/>
          </a:xfrm>
          <a:prstGeom prst="rect">
            <a:avLst/>
          </a:prstGeom>
        </p:spPr>
      </p:pic>
    </p:spTree>
    <p:extLst>
      <p:ext uri="{BB962C8B-B14F-4D97-AF65-F5344CB8AC3E}">
        <p14:creationId xmlns:p14="http://schemas.microsoft.com/office/powerpoint/2010/main" val="3081205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E0A46-1C4B-8364-F4CB-A97507655E67}"/>
              </a:ext>
            </a:extLst>
          </p:cNvPr>
          <p:cNvSpPr>
            <a:spLocks noGrp="1"/>
          </p:cNvSpPr>
          <p:nvPr>
            <p:ph type="title"/>
          </p:nvPr>
        </p:nvSpPr>
        <p:spPr/>
        <p:txBody>
          <a:bodyPr/>
          <a:lstStyle/>
          <a:p>
            <a:r>
              <a:rPr lang="en-US" dirty="0"/>
              <a:t>Moskva torta – </a:t>
            </a:r>
            <a:r>
              <a:rPr lang="en-US" dirty="0" err="1"/>
              <a:t>sa</a:t>
            </a:r>
            <a:r>
              <a:rPr lang="en-US" dirty="0"/>
              <a:t> vi</a:t>
            </a:r>
            <a:r>
              <a:rPr lang="sr-Latn-RS" dirty="0"/>
              <a:t>šnjama</a:t>
            </a:r>
            <a:endParaRPr lang="en-US" dirty="0"/>
          </a:p>
        </p:txBody>
      </p:sp>
      <p:sp>
        <p:nvSpPr>
          <p:cNvPr id="3" name="Content Placeholder 2">
            <a:extLst>
              <a:ext uri="{FF2B5EF4-FFF2-40B4-BE49-F238E27FC236}">
                <a16:creationId xmlns:a16="http://schemas.microsoft.com/office/drawing/2014/main" id="{2EE0B3EB-AE71-84D1-D2C5-DB5BAC202A90}"/>
              </a:ext>
            </a:extLst>
          </p:cNvPr>
          <p:cNvSpPr>
            <a:spLocks noGrp="1"/>
          </p:cNvSpPr>
          <p:nvPr>
            <p:ph sz="quarter" idx="15"/>
          </p:nvPr>
        </p:nvSpPr>
        <p:spPr/>
        <p:txBody>
          <a:bodyPr/>
          <a:lstStyle/>
          <a:p>
            <a:endParaRPr lang="en-US"/>
          </a:p>
        </p:txBody>
      </p:sp>
      <p:sp>
        <p:nvSpPr>
          <p:cNvPr id="4" name="Content Placeholder 3">
            <a:extLst>
              <a:ext uri="{FF2B5EF4-FFF2-40B4-BE49-F238E27FC236}">
                <a16:creationId xmlns:a16="http://schemas.microsoft.com/office/drawing/2014/main" id="{BDA9AB3B-D25B-C645-7031-0F5D5361BFEB}"/>
              </a:ext>
            </a:extLst>
          </p:cNvPr>
          <p:cNvSpPr>
            <a:spLocks noGrp="1"/>
          </p:cNvSpPr>
          <p:nvPr>
            <p:ph sz="quarter" idx="16"/>
          </p:nvPr>
        </p:nvSpPr>
        <p:spPr/>
        <p:txBody>
          <a:bodyPr/>
          <a:lstStyle/>
          <a:p>
            <a:endParaRPr lang="en-US"/>
          </a:p>
        </p:txBody>
      </p:sp>
      <p:sp>
        <p:nvSpPr>
          <p:cNvPr id="5" name="Footer Placeholder 4">
            <a:extLst>
              <a:ext uri="{FF2B5EF4-FFF2-40B4-BE49-F238E27FC236}">
                <a16:creationId xmlns:a16="http://schemas.microsoft.com/office/drawing/2014/main" id="{84522A7E-721A-07C3-4241-6DEB35E508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84EACD-274C-7994-9582-117FAE1992EC}"/>
              </a:ext>
            </a:extLst>
          </p:cNvPr>
          <p:cNvSpPr>
            <a:spLocks noGrp="1"/>
          </p:cNvSpPr>
          <p:nvPr>
            <p:ph type="sldNum" sz="quarter" idx="12"/>
          </p:nvPr>
        </p:nvSpPr>
        <p:spPr/>
        <p:txBody>
          <a:bodyPr/>
          <a:lstStyle/>
          <a:p>
            <a:fld id="{AEAA3239-9EA4-4A65-A281-97F994456D9F}" type="slidenum">
              <a:rPr lang="en-US" smtClean="0"/>
              <a:t>19</a:t>
            </a:fld>
            <a:endParaRPr lang="en-US" dirty="0"/>
          </a:p>
        </p:txBody>
      </p:sp>
      <p:pic>
        <p:nvPicPr>
          <p:cNvPr id="7" name="Picture 6">
            <a:extLst>
              <a:ext uri="{FF2B5EF4-FFF2-40B4-BE49-F238E27FC236}">
                <a16:creationId xmlns:a16="http://schemas.microsoft.com/office/drawing/2014/main" id="{5CDEA7A1-8BA2-0FC9-5690-D501F2B322E6}"/>
              </a:ext>
            </a:extLst>
          </p:cNvPr>
          <p:cNvPicPr>
            <a:picLocks noChangeAspect="1"/>
          </p:cNvPicPr>
          <p:nvPr/>
        </p:nvPicPr>
        <p:blipFill>
          <a:blip r:embed="rId2"/>
          <a:stretch>
            <a:fillRect/>
          </a:stretch>
        </p:blipFill>
        <p:spPr>
          <a:xfrm>
            <a:off x="3219450" y="1509712"/>
            <a:ext cx="7829550" cy="5224021"/>
          </a:xfrm>
          <a:prstGeom prst="rect">
            <a:avLst/>
          </a:prstGeom>
        </p:spPr>
      </p:pic>
    </p:spTree>
    <p:extLst>
      <p:ext uri="{BB962C8B-B14F-4D97-AF65-F5344CB8AC3E}">
        <p14:creationId xmlns:p14="http://schemas.microsoft.com/office/powerpoint/2010/main" val="3947722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A8A2B51-FD75-4818-AF2E-33483561DC8C}"/>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B8AB76FC-3F68-45E7-D9F4-C0080023BF6D}"/>
              </a:ext>
            </a:extLst>
          </p:cNvPr>
          <p:cNvSpPr>
            <a:spLocks noGrp="1"/>
          </p:cNvSpPr>
          <p:nvPr>
            <p:ph sz="quarter" idx="16"/>
          </p:nvPr>
        </p:nvSpPr>
        <p:spPr>
          <a:xfrm>
            <a:off x="828675" y="4819650"/>
            <a:ext cx="10534650" cy="1209675"/>
          </a:xfrm>
        </p:spPr>
        <p:txBody>
          <a:bodyPr>
            <a:normAutofit fontScale="92500" lnSpcReduction="10000"/>
          </a:bodyPr>
          <a:lstStyle/>
          <a:p>
            <a:pPr marL="0" indent="0" fontAlgn="b">
              <a:buNone/>
            </a:pPr>
            <a:r>
              <a:rPr lang="en-US" sz="8250" dirty="0" err="1">
                <a:solidFill>
                  <a:srgbClr val="000000"/>
                </a:solidFill>
                <a:latin typeface="Mongolian Baiti" panose="03000500000000000000" pitchFamily="66" charset="0"/>
              </a:rPr>
              <a:t>Klasična</a:t>
            </a:r>
            <a:r>
              <a:rPr lang="en-US" sz="8250" dirty="0">
                <a:solidFill>
                  <a:srgbClr val="000000"/>
                </a:solidFill>
                <a:latin typeface="Mongolian Baiti" panose="03000500000000000000" pitchFamily="66" charset="0"/>
              </a:rPr>
              <a:t> </a:t>
            </a:r>
            <a:r>
              <a:rPr lang="en-US" sz="8250" dirty="0" err="1">
                <a:solidFill>
                  <a:srgbClr val="000000"/>
                </a:solidFill>
                <a:latin typeface="Mongolian Baiti" panose="03000500000000000000" pitchFamily="66" charset="0"/>
              </a:rPr>
              <a:t>čokoladna</a:t>
            </a:r>
            <a:r>
              <a:rPr lang="en-US" sz="8250" dirty="0">
                <a:solidFill>
                  <a:srgbClr val="000000"/>
                </a:solidFill>
                <a:latin typeface="Mongolian Baiti" panose="03000500000000000000" pitchFamily="66" charset="0"/>
              </a:rPr>
              <a:t> torta</a:t>
            </a:r>
            <a:endParaRPr lang="en-US" dirty="0"/>
          </a:p>
        </p:txBody>
      </p:sp>
      <p:sp>
        <p:nvSpPr>
          <p:cNvPr id="6" name="Slide Number Placeholder 5">
            <a:extLst>
              <a:ext uri="{FF2B5EF4-FFF2-40B4-BE49-F238E27FC236}">
                <a16:creationId xmlns:a16="http://schemas.microsoft.com/office/drawing/2014/main" id="{6ADA212A-5538-EC4F-F59D-D75161DF7EBF}"/>
              </a:ext>
            </a:extLst>
          </p:cNvPr>
          <p:cNvSpPr>
            <a:spLocks noGrp="1"/>
          </p:cNvSpPr>
          <p:nvPr>
            <p:ph type="sldNum" sz="quarter" idx="12"/>
          </p:nvPr>
        </p:nvSpPr>
        <p:spPr/>
        <p:txBody>
          <a:bodyPr/>
          <a:lstStyle/>
          <a:p>
            <a:fld id="{AEAA3239-9EA4-4A65-A281-97F994456D9F}" type="slidenum">
              <a:rPr lang="en-US" smtClean="0"/>
              <a:t>2</a:t>
            </a:fld>
            <a:endParaRPr lang="en-US" dirty="0"/>
          </a:p>
        </p:txBody>
      </p:sp>
    </p:spTree>
    <p:extLst>
      <p:ext uri="{BB962C8B-B14F-4D97-AF65-F5344CB8AC3E}">
        <p14:creationId xmlns:p14="http://schemas.microsoft.com/office/powerpoint/2010/main" val="277983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490BD-1C41-DD84-9991-38A48C0E669D}"/>
              </a:ext>
            </a:extLst>
          </p:cNvPr>
          <p:cNvSpPr>
            <a:spLocks noGrp="1"/>
          </p:cNvSpPr>
          <p:nvPr>
            <p:ph type="title"/>
          </p:nvPr>
        </p:nvSpPr>
        <p:spPr/>
        <p:txBody>
          <a:bodyPr/>
          <a:lstStyle/>
          <a:p>
            <a:r>
              <a:rPr lang="sr-Latn-RS" dirty="0"/>
              <a:t>Sa malinama</a:t>
            </a:r>
            <a:endParaRPr lang="en-US" dirty="0"/>
          </a:p>
        </p:txBody>
      </p:sp>
      <p:pic>
        <p:nvPicPr>
          <p:cNvPr id="7" name="Content Placeholder 6">
            <a:extLst>
              <a:ext uri="{FF2B5EF4-FFF2-40B4-BE49-F238E27FC236}">
                <a16:creationId xmlns:a16="http://schemas.microsoft.com/office/drawing/2014/main" id="{9012ECA8-DEF2-D9D5-9BDE-982471E84EBE}"/>
              </a:ext>
            </a:extLst>
          </p:cNvPr>
          <p:cNvPicPr>
            <a:picLocks noGrp="1" noChangeAspect="1"/>
          </p:cNvPicPr>
          <p:nvPr>
            <p:ph sz="quarter" idx="15"/>
          </p:nvPr>
        </p:nvPicPr>
        <p:blipFill>
          <a:blip r:embed="rId2"/>
          <a:stretch>
            <a:fillRect/>
          </a:stretch>
        </p:blipFill>
        <p:spPr>
          <a:xfrm>
            <a:off x="5244661" y="89573"/>
            <a:ext cx="5196799" cy="6929066"/>
          </a:xfrm>
          <a:prstGeom prst="rect">
            <a:avLst/>
          </a:prstGeom>
        </p:spPr>
      </p:pic>
      <p:sp>
        <p:nvSpPr>
          <p:cNvPr id="4" name="Content Placeholder 3">
            <a:extLst>
              <a:ext uri="{FF2B5EF4-FFF2-40B4-BE49-F238E27FC236}">
                <a16:creationId xmlns:a16="http://schemas.microsoft.com/office/drawing/2014/main" id="{CAB63949-FB40-4407-629E-1866841FC4AB}"/>
              </a:ext>
            </a:extLst>
          </p:cNvPr>
          <p:cNvSpPr>
            <a:spLocks noGrp="1"/>
          </p:cNvSpPr>
          <p:nvPr>
            <p:ph sz="quarter" idx="16"/>
          </p:nvPr>
        </p:nvSpPr>
        <p:spPr>
          <a:xfrm>
            <a:off x="560705" y="1680897"/>
            <a:ext cx="4544695" cy="4117975"/>
          </a:xfrm>
        </p:spPr>
        <p:txBody>
          <a:bodyPr>
            <a:normAutofit/>
          </a:bodyPr>
          <a:lstStyle/>
          <a:p>
            <a:r>
              <a:rPr lang="sr-Latn-RS" sz="2400" dirty="0"/>
              <a:t>Maline</a:t>
            </a:r>
          </a:p>
          <a:p>
            <a:r>
              <a:rPr lang="sr-Latn-RS" sz="2400" dirty="0"/>
              <a:t>Maskarpone</a:t>
            </a:r>
          </a:p>
          <a:p>
            <a:r>
              <a:rPr lang="sr-Latn-RS" sz="2400" dirty="0"/>
              <a:t>Šećer</a:t>
            </a:r>
          </a:p>
          <a:p>
            <a:r>
              <a:rPr lang="sr-Latn-RS" sz="2400" dirty="0"/>
              <a:t>Sok-mleko</a:t>
            </a:r>
          </a:p>
          <a:p>
            <a:r>
              <a:rPr lang="sr-Latn-RS" sz="2400" dirty="0"/>
              <a:t>Piškote</a:t>
            </a:r>
          </a:p>
          <a:p>
            <a:endParaRPr lang="en-US" sz="2400" dirty="0"/>
          </a:p>
        </p:txBody>
      </p:sp>
      <p:sp>
        <p:nvSpPr>
          <p:cNvPr id="5" name="Footer Placeholder 4">
            <a:extLst>
              <a:ext uri="{FF2B5EF4-FFF2-40B4-BE49-F238E27FC236}">
                <a16:creationId xmlns:a16="http://schemas.microsoft.com/office/drawing/2014/main" id="{2A8311AC-F077-AB2D-F2EE-70E53F6456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E29938-BF00-9E08-8977-DEBD35702847}"/>
              </a:ext>
            </a:extLst>
          </p:cNvPr>
          <p:cNvSpPr>
            <a:spLocks noGrp="1"/>
          </p:cNvSpPr>
          <p:nvPr>
            <p:ph type="sldNum" sz="quarter" idx="12"/>
          </p:nvPr>
        </p:nvSpPr>
        <p:spPr/>
        <p:txBody>
          <a:bodyPr/>
          <a:lstStyle/>
          <a:p>
            <a:fld id="{AEAA3239-9EA4-4A65-A281-97F994456D9F}" type="slidenum">
              <a:rPr lang="en-US" smtClean="0"/>
              <a:t>20</a:t>
            </a:fld>
            <a:endParaRPr lang="en-US" dirty="0"/>
          </a:p>
        </p:txBody>
      </p:sp>
    </p:spTree>
    <p:extLst>
      <p:ext uri="{BB962C8B-B14F-4D97-AF65-F5344CB8AC3E}">
        <p14:creationId xmlns:p14="http://schemas.microsoft.com/office/powerpoint/2010/main" val="1815982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D1DDA-3F67-7718-F3B5-99AD8754640B}"/>
              </a:ext>
            </a:extLst>
          </p:cNvPr>
          <p:cNvSpPr>
            <a:spLocks noGrp="1"/>
          </p:cNvSpPr>
          <p:nvPr>
            <p:ph type="title"/>
          </p:nvPr>
        </p:nvSpPr>
        <p:spPr/>
        <p:txBody>
          <a:bodyPr/>
          <a:lstStyle/>
          <a:p>
            <a:r>
              <a:rPr lang="en-US" dirty="0"/>
              <a:t>Le Notre – Pariz – Success torte</a:t>
            </a:r>
          </a:p>
        </p:txBody>
      </p:sp>
      <p:sp>
        <p:nvSpPr>
          <p:cNvPr id="3" name="Content Placeholder 2">
            <a:extLst>
              <a:ext uri="{FF2B5EF4-FFF2-40B4-BE49-F238E27FC236}">
                <a16:creationId xmlns:a16="http://schemas.microsoft.com/office/drawing/2014/main" id="{56CA7FF5-4911-4A2A-532B-7B8DD48CBCA4}"/>
              </a:ext>
            </a:extLst>
          </p:cNvPr>
          <p:cNvSpPr>
            <a:spLocks noGrp="1"/>
          </p:cNvSpPr>
          <p:nvPr>
            <p:ph sz="quarter" idx="15"/>
          </p:nvPr>
        </p:nvSpPr>
        <p:spPr/>
        <p:txBody>
          <a:bodyPr/>
          <a:lstStyle/>
          <a:p>
            <a:endParaRPr lang="en-US"/>
          </a:p>
        </p:txBody>
      </p:sp>
      <p:sp>
        <p:nvSpPr>
          <p:cNvPr id="4" name="Content Placeholder 3">
            <a:extLst>
              <a:ext uri="{FF2B5EF4-FFF2-40B4-BE49-F238E27FC236}">
                <a16:creationId xmlns:a16="http://schemas.microsoft.com/office/drawing/2014/main" id="{1DD4FEEE-7C46-9CF7-DA7E-37D39CA5FAE0}"/>
              </a:ext>
            </a:extLst>
          </p:cNvPr>
          <p:cNvSpPr>
            <a:spLocks noGrp="1"/>
          </p:cNvSpPr>
          <p:nvPr>
            <p:ph sz="quarter" idx="16"/>
          </p:nvPr>
        </p:nvSpPr>
        <p:spPr/>
        <p:txBody>
          <a:bodyPr/>
          <a:lstStyle/>
          <a:p>
            <a:endParaRPr lang="en-US"/>
          </a:p>
        </p:txBody>
      </p:sp>
      <p:sp>
        <p:nvSpPr>
          <p:cNvPr id="5" name="Footer Placeholder 4">
            <a:extLst>
              <a:ext uri="{FF2B5EF4-FFF2-40B4-BE49-F238E27FC236}">
                <a16:creationId xmlns:a16="http://schemas.microsoft.com/office/drawing/2014/main" id="{F120DD5D-096A-6882-1753-27B0610751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AE89AF-3E10-F67F-5820-0E77621E8D74}"/>
              </a:ext>
            </a:extLst>
          </p:cNvPr>
          <p:cNvSpPr>
            <a:spLocks noGrp="1"/>
          </p:cNvSpPr>
          <p:nvPr>
            <p:ph type="sldNum" sz="quarter" idx="12"/>
          </p:nvPr>
        </p:nvSpPr>
        <p:spPr/>
        <p:txBody>
          <a:bodyPr/>
          <a:lstStyle/>
          <a:p>
            <a:fld id="{AEAA3239-9EA4-4A65-A281-97F994456D9F}" type="slidenum">
              <a:rPr lang="en-US" smtClean="0"/>
              <a:t>21</a:t>
            </a:fld>
            <a:endParaRPr lang="en-US" dirty="0"/>
          </a:p>
        </p:txBody>
      </p:sp>
      <p:pic>
        <p:nvPicPr>
          <p:cNvPr id="8" name="Picture 7">
            <a:extLst>
              <a:ext uri="{FF2B5EF4-FFF2-40B4-BE49-F238E27FC236}">
                <a16:creationId xmlns:a16="http://schemas.microsoft.com/office/drawing/2014/main" id="{A749E2D4-EBD8-B201-83B6-989FD968EED5}"/>
              </a:ext>
            </a:extLst>
          </p:cNvPr>
          <p:cNvPicPr>
            <a:picLocks noChangeAspect="1"/>
          </p:cNvPicPr>
          <p:nvPr/>
        </p:nvPicPr>
        <p:blipFill>
          <a:blip r:embed="rId2"/>
          <a:srcRect t="22342"/>
          <a:stretch>
            <a:fillRect/>
          </a:stretch>
        </p:blipFill>
        <p:spPr>
          <a:xfrm>
            <a:off x="0" y="1532238"/>
            <a:ext cx="12192000" cy="5325762"/>
          </a:xfrm>
          <a:prstGeom prst="rect">
            <a:avLst/>
          </a:prstGeom>
        </p:spPr>
      </p:pic>
    </p:spTree>
    <p:extLst>
      <p:ext uri="{BB962C8B-B14F-4D97-AF65-F5344CB8AC3E}">
        <p14:creationId xmlns:p14="http://schemas.microsoft.com/office/powerpoint/2010/main" val="2353473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CABDE-5FAC-A38C-DC43-202E5B8A6709}"/>
              </a:ext>
            </a:extLst>
          </p:cNvPr>
          <p:cNvSpPr>
            <a:spLocks noGrp="1"/>
          </p:cNvSpPr>
          <p:nvPr>
            <p:ph type="title"/>
          </p:nvPr>
        </p:nvSpPr>
        <p:spPr/>
        <p:txBody>
          <a:bodyPr/>
          <a:lstStyle/>
          <a:p>
            <a:r>
              <a:rPr lang="en-US" dirty="0" err="1"/>
              <a:t>Zserbo</a:t>
            </a:r>
            <a:endParaRPr lang="en-US" dirty="0"/>
          </a:p>
        </p:txBody>
      </p:sp>
      <p:sp>
        <p:nvSpPr>
          <p:cNvPr id="3" name="Content Placeholder 2">
            <a:extLst>
              <a:ext uri="{FF2B5EF4-FFF2-40B4-BE49-F238E27FC236}">
                <a16:creationId xmlns:a16="http://schemas.microsoft.com/office/drawing/2014/main" id="{F7D533B8-1F0F-22CC-40AB-E5E5B6264DDD}"/>
              </a:ext>
            </a:extLst>
          </p:cNvPr>
          <p:cNvSpPr>
            <a:spLocks noGrp="1"/>
          </p:cNvSpPr>
          <p:nvPr>
            <p:ph sz="quarter" idx="15"/>
          </p:nvPr>
        </p:nvSpPr>
        <p:spPr/>
        <p:txBody>
          <a:bodyPr>
            <a:normAutofit/>
          </a:bodyPr>
          <a:lstStyle/>
          <a:p>
            <a:r>
              <a:rPr lang="en-US" sz="2800" dirty="0"/>
              <a:t>GERBEAUD</a:t>
            </a:r>
          </a:p>
          <a:p>
            <a:endParaRPr lang="en-US" sz="2800" dirty="0"/>
          </a:p>
          <a:p>
            <a:r>
              <a:rPr lang="en-US" sz="2800" dirty="0"/>
              <a:t>Budapest</a:t>
            </a:r>
          </a:p>
        </p:txBody>
      </p:sp>
      <p:sp>
        <p:nvSpPr>
          <p:cNvPr id="4" name="Content Placeholder 3">
            <a:extLst>
              <a:ext uri="{FF2B5EF4-FFF2-40B4-BE49-F238E27FC236}">
                <a16:creationId xmlns:a16="http://schemas.microsoft.com/office/drawing/2014/main" id="{BF101C01-DDBD-B44D-1DD9-533BED90A991}"/>
              </a:ext>
            </a:extLst>
          </p:cNvPr>
          <p:cNvSpPr>
            <a:spLocks noGrp="1"/>
          </p:cNvSpPr>
          <p:nvPr>
            <p:ph sz="quarter" idx="16"/>
          </p:nvPr>
        </p:nvSpPr>
        <p:spPr/>
        <p:txBody>
          <a:bodyPr/>
          <a:lstStyle/>
          <a:p>
            <a:endParaRPr lang="en-US"/>
          </a:p>
        </p:txBody>
      </p:sp>
      <p:sp>
        <p:nvSpPr>
          <p:cNvPr id="5" name="Footer Placeholder 4">
            <a:extLst>
              <a:ext uri="{FF2B5EF4-FFF2-40B4-BE49-F238E27FC236}">
                <a16:creationId xmlns:a16="http://schemas.microsoft.com/office/drawing/2014/main" id="{F6AEDE3E-A6D5-54EE-26FE-034E4F46EF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AAD8F1-8F64-4BDE-C69B-0A0B52341700}"/>
              </a:ext>
            </a:extLst>
          </p:cNvPr>
          <p:cNvSpPr>
            <a:spLocks noGrp="1"/>
          </p:cNvSpPr>
          <p:nvPr>
            <p:ph type="sldNum" sz="quarter" idx="12"/>
          </p:nvPr>
        </p:nvSpPr>
        <p:spPr/>
        <p:txBody>
          <a:bodyPr/>
          <a:lstStyle/>
          <a:p>
            <a:fld id="{AEAA3239-9EA4-4A65-A281-97F994456D9F}" type="slidenum">
              <a:rPr lang="en-US" smtClean="0"/>
              <a:t>22</a:t>
            </a:fld>
            <a:endParaRPr lang="en-US" dirty="0"/>
          </a:p>
        </p:txBody>
      </p:sp>
      <p:pic>
        <p:nvPicPr>
          <p:cNvPr id="7" name="Picture 6">
            <a:extLst>
              <a:ext uri="{FF2B5EF4-FFF2-40B4-BE49-F238E27FC236}">
                <a16:creationId xmlns:a16="http://schemas.microsoft.com/office/drawing/2014/main" id="{8BFE2C9C-8004-485B-E192-F9C52AE4BDB4}"/>
              </a:ext>
            </a:extLst>
          </p:cNvPr>
          <p:cNvPicPr>
            <a:picLocks noChangeAspect="1"/>
          </p:cNvPicPr>
          <p:nvPr/>
        </p:nvPicPr>
        <p:blipFill>
          <a:blip r:embed="rId2"/>
          <a:stretch>
            <a:fillRect/>
          </a:stretch>
        </p:blipFill>
        <p:spPr>
          <a:xfrm>
            <a:off x="5347652" y="0"/>
            <a:ext cx="6858000" cy="6858000"/>
          </a:xfrm>
          <a:prstGeom prst="rect">
            <a:avLst/>
          </a:prstGeom>
        </p:spPr>
      </p:pic>
    </p:spTree>
    <p:extLst>
      <p:ext uri="{BB962C8B-B14F-4D97-AF65-F5344CB8AC3E}">
        <p14:creationId xmlns:p14="http://schemas.microsoft.com/office/powerpoint/2010/main" val="1479019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FD823-F06B-D4CE-9CF4-487D4DE0F6FF}"/>
              </a:ext>
            </a:extLst>
          </p:cNvPr>
          <p:cNvSpPr>
            <a:spLocks noGrp="1"/>
          </p:cNvSpPr>
          <p:nvPr>
            <p:ph type="title"/>
          </p:nvPr>
        </p:nvSpPr>
        <p:spPr/>
        <p:txBody>
          <a:bodyPr/>
          <a:lstStyle/>
          <a:p>
            <a:r>
              <a:rPr lang="en-US" dirty="0" err="1"/>
              <a:t>Esterhazi</a:t>
            </a:r>
            <a:r>
              <a:rPr lang="en-US" dirty="0"/>
              <a:t> </a:t>
            </a:r>
          </a:p>
        </p:txBody>
      </p:sp>
      <p:sp>
        <p:nvSpPr>
          <p:cNvPr id="3" name="Content Placeholder 2">
            <a:extLst>
              <a:ext uri="{FF2B5EF4-FFF2-40B4-BE49-F238E27FC236}">
                <a16:creationId xmlns:a16="http://schemas.microsoft.com/office/drawing/2014/main" id="{2DF00165-934F-B1F0-545F-447E227EE60A}"/>
              </a:ext>
            </a:extLst>
          </p:cNvPr>
          <p:cNvSpPr>
            <a:spLocks noGrp="1"/>
          </p:cNvSpPr>
          <p:nvPr>
            <p:ph sz="quarter" idx="15"/>
          </p:nvPr>
        </p:nvSpPr>
        <p:spPr/>
        <p:txBody>
          <a:bodyPr/>
          <a:lstStyle/>
          <a:p>
            <a:endParaRPr lang="en-US"/>
          </a:p>
        </p:txBody>
      </p:sp>
      <p:sp>
        <p:nvSpPr>
          <p:cNvPr id="4" name="Content Placeholder 3">
            <a:extLst>
              <a:ext uri="{FF2B5EF4-FFF2-40B4-BE49-F238E27FC236}">
                <a16:creationId xmlns:a16="http://schemas.microsoft.com/office/drawing/2014/main" id="{86F67367-D115-C030-686E-E17FC44F5210}"/>
              </a:ext>
            </a:extLst>
          </p:cNvPr>
          <p:cNvSpPr>
            <a:spLocks noGrp="1"/>
          </p:cNvSpPr>
          <p:nvPr>
            <p:ph sz="quarter" idx="16"/>
          </p:nvPr>
        </p:nvSpPr>
        <p:spPr/>
        <p:txBody>
          <a:bodyPr/>
          <a:lstStyle/>
          <a:p>
            <a:endParaRPr lang="en-US"/>
          </a:p>
        </p:txBody>
      </p:sp>
      <p:sp>
        <p:nvSpPr>
          <p:cNvPr id="5" name="Footer Placeholder 4">
            <a:extLst>
              <a:ext uri="{FF2B5EF4-FFF2-40B4-BE49-F238E27FC236}">
                <a16:creationId xmlns:a16="http://schemas.microsoft.com/office/drawing/2014/main" id="{14077711-A392-926E-4A96-84159C7228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959058-03B0-449E-7316-FF21AC79E32F}"/>
              </a:ext>
            </a:extLst>
          </p:cNvPr>
          <p:cNvSpPr>
            <a:spLocks noGrp="1"/>
          </p:cNvSpPr>
          <p:nvPr>
            <p:ph type="sldNum" sz="quarter" idx="12"/>
          </p:nvPr>
        </p:nvSpPr>
        <p:spPr/>
        <p:txBody>
          <a:bodyPr/>
          <a:lstStyle/>
          <a:p>
            <a:fld id="{AEAA3239-9EA4-4A65-A281-97F994456D9F}" type="slidenum">
              <a:rPr lang="en-US" smtClean="0"/>
              <a:t>23</a:t>
            </a:fld>
            <a:endParaRPr lang="en-US" dirty="0"/>
          </a:p>
        </p:txBody>
      </p:sp>
      <p:pic>
        <p:nvPicPr>
          <p:cNvPr id="7" name="Picture 6">
            <a:extLst>
              <a:ext uri="{FF2B5EF4-FFF2-40B4-BE49-F238E27FC236}">
                <a16:creationId xmlns:a16="http://schemas.microsoft.com/office/drawing/2014/main" id="{F59E97E2-476A-5354-7274-4A4E289ED4D3}"/>
              </a:ext>
            </a:extLst>
          </p:cNvPr>
          <p:cNvPicPr>
            <a:picLocks noChangeAspect="1"/>
          </p:cNvPicPr>
          <p:nvPr/>
        </p:nvPicPr>
        <p:blipFill>
          <a:blip r:embed="rId3"/>
          <a:stretch>
            <a:fillRect/>
          </a:stretch>
        </p:blipFill>
        <p:spPr>
          <a:xfrm>
            <a:off x="152400" y="1386744"/>
            <a:ext cx="12192000" cy="5308209"/>
          </a:xfrm>
          <a:prstGeom prst="rect">
            <a:avLst/>
          </a:prstGeom>
        </p:spPr>
      </p:pic>
      <p:pic>
        <p:nvPicPr>
          <p:cNvPr id="9" name="Picture 8">
            <a:extLst>
              <a:ext uri="{FF2B5EF4-FFF2-40B4-BE49-F238E27FC236}">
                <a16:creationId xmlns:a16="http://schemas.microsoft.com/office/drawing/2014/main" id="{2A06C25D-745F-0A53-4688-CB82D471C1E1}"/>
              </a:ext>
            </a:extLst>
          </p:cNvPr>
          <p:cNvPicPr>
            <a:picLocks noChangeAspect="1"/>
          </p:cNvPicPr>
          <p:nvPr/>
        </p:nvPicPr>
        <p:blipFill>
          <a:blip r:embed="rId4"/>
          <a:stretch>
            <a:fillRect/>
          </a:stretch>
        </p:blipFill>
        <p:spPr>
          <a:xfrm>
            <a:off x="0" y="112462"/>
            <a:ext cx="12192000" cy="6633076"/>
          </a:xfrm>
          <a:prstGeom prst="rect">
            <a:avLst/>
          </a:prstGeom>
        </p:spPr>
      </p:pic>
    </p:spTree>
    <p:extLst>
      <p:ext uri="{BB962C8B-B14F-4D97-AF65-F5344CB8AC3E}">
        <p14:creationId xmlns:p14="http://schemas.microsoft.com/office/powerpoint/2010/main" val="342678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EFB38-8F41-98BA-4E2A-D6DC46247F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2B69AA-B6B2-B358-50C2-371E7FFB28D3}"/>
              </a:ext>
            </a:extLst>
          </p:cNvPr>
          <p:cNvSpPr>
            <a:spLocks noGrp="1"/>
          </p:cNvSpPr>
          <p:nvPr>
            <p:ph type="title"/>
          </p:nvPr>
        </p:nvSpPr>
        <p:spPr/>
        <p:txBody>
          <a:bodyPr/>
          <a:lstStyle/>
          <a:p>
            <a:r>
              <a:rPr lang="en-US" dirty="0" err="1"/>
              <a:t>Esterhazi</a:t>
            </a:r>
            <a:r>
              <a:rPr lang="en-US" dirty="0"/>
              <a:t> </a:t>
            </a:r>
          </a:p>
        </p:txBody>
      </p:sp>
      <p:sp>
        <p:nvSpPr>
          <p:cNvPr id="3" name="Content Placeholder 2">
            <a:extLst>
              <a:ext uri="{FF2B5EF4-FFF2-40B4-BE49-F238E27FC236}">
                <a16:creationId xmlns:a16="http://schemas.microsoft.com/office/drawing/2014/main" id="{BC838E12-DEA1-764E-B15C-DCD9EE7E364E}"/>
              </a:ext>
            </a:extLst>
          </p:cNvPr>
          <p:cNvSpPr>
            <a:spLocks noGrp="1"/>
          </p:cNvSpPr>
          <p:nvPr>
            <p:ph sz="quarter" idx="15"/>
          </p:nvPr>
        </p:nvSpPr>
        <p:spPr>
          <a:xfrm>
            <a:off x="673442" y="1579159"/>
            <a:ext cx="3429001" cy="4117975"/>
          </a:xfrm>
        </p:spPr>
        <p:txBody>
          <a:bodyPr>
            <a:normAutofit/>
          </a:bodyPr>
          <a:lstStyle/>
          <a:p>
            <a:r>
              <a:rPr lang="en-US" sz="1600" dirty="0" err="1"/>
              <a:t>Tradicionalno</a:t>
            </a:r>
            <a:r>
              <a:rPr lang="en-US" sz="1600" dirty="0"/>
              <a:t>, Esterházy torta se </a:t>
            </a:r>
            <a:r>
              <a:rPr lang="en-US" sz="1600" dirty="0" err="1"/>
              <a:t>sastoji</a:t>
            </a:r>
            <a:r>
              <a:rPr lang="en-US" sz="1600" dirty="0"/>
              <a:t> od </a:t>
            </a:r>
            <a:r>
              <a:rPr lang="en-US" sz="1600" dirty="0" err="1"/>
              <a:t>nekoliko</a:t>
            </a:r>
            <a:r>
              <a:rPr lang="en-US" sz="1600" dirty="0"/>
              <a:t> </a:t>
            </a:r>
            <a:r>
              <a:rPr lang="en-US" sz="1600" dirty="0" err="1"/>
              <a:t>slojeva</a:t>
            </a:r>
            <a:r>
              <a:rPr lang="en-US" sz="1600" dirty="0"/>
              <a:t> </a:t>
            </a:r>
            <a:r>
              <a:rPr lang="en-US" sz="1600" dirty="0" err="1"/>
              <a:t>bademove</a:t>
            </a:r>
            <a:r>
              <a:rPr lang="en-US" sz="1600" dirty="0"/>
              <a:t> </a:t>
            </a:r>
            <a:r>
              <a:rPr lang="en-US" sz="1600" dirty="0" err="1"/>
              <a:t>beze</a:t>
            </a:r>
            <a:r>
              <a:rPr lang="en-US" sz="1600" dirty="0"/>
              <a:t> </a:t>
            </a:r>
            <a:r>
              <a:rPr lang="en-US" sz="1600" dirty="0" err="1"/>
              <a:t>i</a:t>
            </a:r>
            <a:r>
              <a:rPr lang="en-US" sz="1600" dirty="0"/>
              <a:t> </a:t>
            </a:r>
            <a:r>
              <a:rPr lang="en-US" sz="1600" dirty="0" err="1"/>
              <a:t>bogate</a:t>
            </a:r>
            <a:r>
              <a:rPr lang="en-US" sz="1600" dirty="0"/>
              <a:t> </a:t>
            </a:r>
            <a:r>
              <a:rPr lang="en-US" sz="1600" dirty="0" err="1"/>
              <a:t>vanilije</a:t>
            </a:r>
            <a:r>
              <a:rPr lang="en-US" sz="1600" dirty="0"/>
              <a:t> </a:t>
            </a:r>
            <a:r>
              <a:rPr lang="en-US" sz="1600" dirty="0" err="1"/>
              <a:t>puter</a:t>
            </a:r>
            <a:r>
              <a:rPr lang="en-US" sz="1600" dirty="0"/>
              <a:t> </a:t>
            </a:r>
            <a:r>
              <a:rPr lang="en-US" sz="1600" dirty="0" err="1"/>
              <a:t>kreme</a:t>
            </a:r>
            <a:r>
              <a:rPr lang="en-US" sz="1600" dirty="0"/>
              <a:t> </a:t>
            </a:r>
            <a:r>
              <a:rPr lang="en-US" sz="1600" dirty="0" err="1"/>
              <a:t>sa</a:t>
            </a:r>
            <a:r>
              <a:rPr lang="en-US" sz="1600" dirty="0"/>
              <a:t> </a:t>
            </a:r>
            <a:r>
              <a:rPr lang="en-US" sz="1600" dirty="0" err="1"/>
              <a:t>dodatkom</a:t>
            </a:r>
            <a:r>
              <a:rPr lang="en-US" sz="1600" dirty="0"/>
              <a:t> </a:t>
            </a:r>
            <a:r>
              <a:rPr lang="en-US" sz="1600" dirty="0" err="1"/>
              <a:t>konjaka</a:t>
            </a:r>
            <a:r>
              <a:rPr lang="en-US" sz="1600" dirty="0"/>
              <a:t>, </a:t>
            </a:r>
            <a:r>
              <a:rPr lang="en-US" sz="1600" dirty="0" err="1"/>
              <a:t>iako</a:t>
            </a:r>
            <a:r>
              <a:rPr lang="en-US" sz="1600" dirty="0"/>
              <a:t> se u </a:t>
            </a:r>
            <a:r>
              <a:rPr lang="en-US" sz="1600" dirty="0" err="1"/>
              <a:t>modernim</a:t>
            </a:r>
            <a:r>
              <a:rPr lang="en-US" sz="1600" dirty="0"/>
              <a:t> </a:t>
            </a:r>
            <a:r>
              <a:rPr lang="en-US" sz="1600" dirty="0" err="1"/>
              <a:t>verzijama</a:t>
            </a:r>
            <a:r>
              <a:rPr lang="en-US" sz="1600" dirty="0"/>
              <a:t> </a:t>
            </a:r>
            <a:r>
              <a:rPr lang="en-US" sz="1600" dirty="0" err="1"/>
              <a:t>bademi</a:t>
            </a:r>
            <a:r>
              <a:rPr lang="en-US" sz="1600" dirty="0"/>
              <a:t> </a:t>
            </a:r>
            <a:r>
              <a:rPr lang="en-US" sz="1600" dirty="0" err="1"/>
              <a:t>često</a:t>
            </a:r>
            <a:r>
              <a:rPr lang="en-US" sz="1600" dirty="0"/>
              <a:t> </a:t>
            </a:r>
            <a:r>
              <a:rPr lang="en-US" sz="1600" dirty="0" err="1"/>
              <a:t>zamjenjuju</a:t>
            </a:r>
            <a:r>
              <a:rPr lang="en-US" sz="1600" dirty="0"/>
              <a:t> </a:t>
            </a:r>
            <a:r>
              <a:rPr lang="en-US" sz="1600" dirty="0" err="1"/>
              <a:t>orasima</a:t>
            </a:r>
            <a:r>
              <a:rPr lang="en-US" sz="1600" dirty="0"/>
              <a:t> </a:t>
            </a:r>
            <a:r>
              <a:rPr lang="en-US" sz="1600" dirty="0" err="1"/>
              <a:t>ili</a:t>
            </a:r>
            <a:r>
              <a:rPr lang="en-US" sz="1600" dirty="0"/>
              <a:t> </a:t>
            </a:r>
            <a:r>
              <a:rPr lang="en-US" sz="1600" dirty="0" err="1"/>
              <a:t>lješnjacima</a:t>
            </a:r>
            <a:r>
              <a:rPr lang="en-US" sz="1600" dirty="0"/>
              <a:t>. Torta je </a:t>
            </a:r>
            <a:r>
              <a:rPr lang="en-US" sz="1600" dirty="0" err="1"/>
              <a:t>prekrivena</a:t>
            </a:r>
            <a:r>
              <a:rPr lang="en-US" sz="1600" dirty="0"/>
              <a:t> </a:t>
            </a:r>
            <a:r>
              <a:rPr lang="en-US" sz="1600" dirty="0" err="1"/>
              <a:t>bijelim</a:t>
            </a:r>
            <a:r>
              <a:rPr lang="en-US" sz="1600" dirty="0"/>
              <a:t> fondant </a:t>
            </a:r>
            <a:r>
              <a:rPr lang="en-US" sz="1600" dirty="0" err="1"/>
              <a:t>glazurom</a:t>
            </a:r>
            <a:r>
              <a:rPr lang="en-US" sz="1600" dirty="0"/>
              <a:t> </a:t>
            </a:r>
            <a:r>
              <a:rPr lang="en-US" sz="1600" dirty="0" err="1"/>
              <a:t>i</a:t>
            </a:r>
            <a:r>
              <a:rPr lang="en-US" sz="1600" dirty="0"/>
              <a:t> </a:t>
            </a:r>
            <a:r>
              <a:rPr lang="en-US" sz="1600" dirty="0" err="1"/>
              <a:t>ukrašena</a:t>
            </a:r>
            <a:r>
              <a:rPr lang="en-US" sz="1600" dirty="0"/>
              <a:t> </a:t>
            </a:r>
            <a:r>
              <a:rPr lang="en-US" sz="1600" dirty="0" err="1"/>
              <a:t>čokoladom</a:t>
            </a:r>
            <a:r>
              <a:rPr lang="en-US" sz="1600" dirty="0"/>
              <a:t> u </a:t>
            </a:r>
            <a:r>
              <a:rPr lang="en-US" sz="1600" dirty="0" err="1"/>
              <a:t>stilu</a:t>
            </a:r>
            <a:r>
              <a:rPr lang="en-US" sz="1600" dirty="0"/>
              <a:t> </a:t>
            </a:r>
            <a:r>
              <a:rPr lang="en-US" sz="1600" dirty="0" err="1"/>
              <a:t>paukove</a:t>
            </a:r>
            <a:r>
              <a:rPr lang="en-US" sz="1600" dirty="0"/>
              <a:t> </a:t>
            </a:r>
            <a:r>
              <a:rPr lang="en-US" sz="1600" dirty="0" err="1"/>
              <a:t>mreže</a:t>
            </a:r>
            <a:r>
              <a:rPr lang="en-US" sz="1600" dirty="0"/>
              <a:t> </a:t>
            </a:r>
            <a:r>
              <a:rPr lang="en-US" sz="1600" dirty="0" err="1"/>
              <a:t>ili</a:t>
            </a:r>
            <a:r>
              <a:rPr lang="en-US" sz="1600" dirty="0"/>
              <a:t> chevron </a:t>
            </a:r>
            <a:r>
              <a:rPr lang="en-US" sz="1600" dirty="0" err="1"/>
              <a:t>mramora</a:t>
            </a:r>
            <a:r>
              <a:rPr lang="en-US" sz="1600" dirty="0"/>
              <a:t>.</a:t>
            </a:r>
          </a:p>
        </p:txBody>
      </p:sp>
      <p:sp>
        <p:nvSpPr>
          <p:cNvPr id="4" name="Content Placeholder 3">
            <a:extLst>
              <a:ext uri="{FF2B5EF4-FFF2-40B4-BE49-F238E27FC236}">
                <a16:creationId xmlns:a16="http://schemas.microsoft.com/office/drawing/2014/main" id="{3CE44CA8-A7FE-667B-3EF7-F4563FB3036A}"/>
              </a:ext>
            </a:extLst>
          </p:cNvPr>
          <p:cNvSpPr>
            <a:spLocks noGrp="1"/>
          </p:cNvSpPr>
          <p:nvPr>
            <p:ph sz="quarter" idx="16"/>
          </p:nvPr>
        </p:nvSpPr>
        <p:spPr/>
        <p:txBody>
          <a:bodyPr/>
          <a:lstStyle/>
          <a:p>
            <a:endParaRPr lang="en-US"/>
          </a:p>
        </p:txBody>
      </p:sp>
      <p:sp>
        <p:nvSpPr>
          <p:cNvPr id="5" name="Footer Placeholder 4">
            <a:extLst>
              <a:ext uri="{FF2B5EF4-FFF2-40B4-BE49-F238E27FC236}">
                <a16:creationId xmlns:a16="http://schemas.microsoft.com/office/drawing/2014/main" id="{5CCFC3A1-89DC-1B74-B782-AEF6EABA7B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C80D11-4289-3F56-14CF-15F97816BC6F}"/>
              </a:ext>
            </a:extLst>
          </p:cNvPr>
          <p:cNvSpPr>
            <a:spLocks noGrp="1"/>
          </p:cNvSpPr>
          <p:nvPr>
            <p:ph type="sldNum" sz="quarter" idx="12"/>
          </p:nvPr>
        </p:nvSpPr>
        <p:spPr/>
        <p:txBody>
          <a:bodyPr/>
          <a:lstStyle/>
          <a:p>
            <a:fld id="{AEAA3239-9EA4-4A65-A281-97F994456D9F}" type="slidenum">
              <a:rPr lang="en-US" smtClean="0"/>
              <a:t>24</a:t>
            </a:fld>
            <a:endParaRPr lang="en-US" dirty="0"/>
          </a:p>
        </p:txBody>
      </p:sp>
      <p:pic>
        <p:nvPicPr>
          <p:cNvPr id="10" name="Picture 9">
            <a:extLst>
              <a:ext uri="{FF2B5EF4-FFF2-40B4-BE49-F238E27FC236}">
                <a16:creationId xmlns:a16="http://schemas.microsoft.com/office/drawing/2014/main" id="{A89919E9-FE6C-585B-B4D1-ECC1E13CAABE}"/>
              </a:ext>
            </a:extLst>
          </p:cNvPr>
          <p:cNvPicPr>
            <a:picLocks noChangeAspect="1"/>
          </p:cNvPicPr>
          <p:nvPr/>
        </p:nvPicPr>
        <p:blipFill>
          <a:blip r:embed="rId3"/>
          <a:stretch>
            <a:fillRect/>
          </a:stretch>
        </p:blipFill>
        <p:spPr>
          <a:xfrm>
            <a:off x="4411362" y="1180966"/>
            <a:ext cx="7358612" cy="4516168"/>
          </a:xfrm>
          <a:prstGeom prst="rect">
            <a:avLst/>
          </a:prstGeom>
        </p:spPr>
      </p:pic>
    </p:spTree>
    <p:extLst>
      <p:ext uri="{BB962C8B-B14F-4D97-AF65-F5344CB8AC3E}">
        <p14:creationId xmlns:p14="http://schemas.microsoft.com/office/powerpoint/2010/main" val="789831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9900BF-B081-230F-D979-213C28FFD6CB}"/>
              </a:ext>
            </a:extLst>
          </p:cNvPr>
          <p:cNvPicPr>
            <a:picLocks noChangeAspect="1"/>
          </p:cNvPicPr>
          <p:nvPr/>
        </p:nvPicPr>
        <p:blipFill>
          <a:blip r:embed="rId2"/>
          <a:stretch>
            <a:fillRect/>
          </a:stretch>
        </p:blipFill>
        <p:spPr>
          <a:xfrm>
            <a:off x="2454286" y="-123568"/>
            <a:ext cx="9585313" cy="6858000"/>
          </a:xfrm>
          <a:prstGeom prst="rect">
            <a:avLst/>
          </a:prstGeom>
        </p:spPr>
      </p:pic>
      <p:sp>
        <p:nvSpPr>
          <p:cNvPr id="2" name="Title 1">
            <a:extLst>
              <a:ext uri="{FF2B5EF4-FFF2-40B4-BE49-F238E27FC236}">
                <a16:creationId xmlns:a16="http://schemas.microsoft.com/office/drawing/2014/main" id="{74CD23C9-EBE8-4A03-3F11-CD169E69D570}"/>
              </a:ext>
            </a:extLst>
          </p:cNvPr>
          <p:cNvSpPr>
            <a:spLocks noGrp="1"/>
          </p:cNvSpPr>
          <p:nvPr>
            <p:ph type="title"/>
          </p:nvPr>
        </p:nvSpPr>
        <p:spPr/>
        <p:txBody>
          <a:bodyPr/>
          <a:lstStyle/>
          <a:p>
            <a:r>
              <a:rPr lang="en-US" dirty="0"/>
              <a:t>MOKA</a:t>
            </a:r>
          </a:p>
        </p:txBody>
      </p:sp>
      <p:sp>
        <p:nvSpPr>
          <p:cNvPr id="3" name="Content Placeholder 2">
            <a:extLst>
              <a:ext uri="{FF2B5EF4-FFF2-40B4-BE49-F238E27FC236}">
                <a16:creationId xmlns:a16="http://schemas.microsoft.com/office/drawing/2014/main" id="{DF17443F-60B8-3913-3EFA-B531C6E90410}"/>
              </a:ext>
            </a:extLst>
          </p:cNvPr>
          <p:cNvSpPr>
            <a:spLocks noGrp="1"/>
          </p:cNvSpPr>
          <p:nvPr>
            <p:ph sz="quarter" idx="15"/>
          </p:nvPr>
        </p:nvSpPr>
        <p:spPr/>
        <p:txBody>
          <a:bodyPr/>
          <a:lstStyle/>
          <a:p>
            <a:endParaRPr lang="en-US"/>
          </a:p>
        </p:txBody>
      </p:sp>
      <p:sp>
        <p:nvSpPr>
          <p:cNvPr id="4" name="Content Placeholder 3">
            <a:extLst>
              <a:ext uri="{FF2B5EF4-FFF2-40B4-BE49-F238E27FC236}">
                <a16:creationId xmlns:a16="http://schemas.microsoft.com/office/drawing/2014/main" id="{8D4287D4-737A-4DAE-6192-668ADCB78830}"/>
              </a:ext>
            </a:extLst>
          </p:cNvPr>
          <p:cNvSpPr>
            <a:spLocks noGrp="1"/>
          </p:cNvSpPr>
          <p:nvPr>
            <p:ph sz="quarter" idx="16"/>
          </p:nvPr>
        </p:nvSpPr>
        <p:spPr/>
        <p:txBody>
          <a:bodyPr/>
          <a:lstStyle/>
          <a:p>
            <a:endParaRPr lang="en-US"/>
          </a:p>
        </p:txBody>
      </p:sp>
      <p:sp>
        <p:nvSpPr>
          <p:cNvPr id="5" name="Footer Placeholder 4">
            <a:extLst>
              <a:ext uri="{FF2B5EF4-FFF2-40B4-BE49-F238E27FC236}">
                <a16:creationId xmlns:a16="http://schemas.microsoft.com/office/drawing/2014/main" id="{38E0D9AC-D233-9AC2-5C2E-FB94DBD83B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C54718-44B2-56FF-EFC8-FDE6B6232CAF}"/>
              </a:ext>
            </a:extLst>
          </p:cNvPr>
          <p:cNvSpPr>
            <a:spLocks noGrp="1"/>
          </p:cNvSpPr>
          <p:nvPr>
            <p:ph type="sldNum" sz="quarter" idx="12"/>
          </p:nvPr>
        </p:nvSpPr>
        <p:spPr/>
        <p:txBody>
          <a:bodyPr/>
          <a:lstStyle/>
          <a:p>
            <a:fld id="{AEAA3239-9EA4-4A65-A281-97F994456D9F}" type="slidenum">
              <a:rPr lang="en-US" smtClean="0"/>
              <a:t>25</a:t>
            </a:fld>
            <a:endParaRPr lang="en-US" dirty="0"/>
          </a:p>
        </p:txBody>
      </p:sp>
    </p:spTree>
    <p:extLst>
      <p:ext uri="{BB962C8B-B14F-4D97-AF65-F5344CB8AC3E}">
        <p14:creationId xmlns:p14="http://schemas.microsoft.com/office/powerpoint/2010/main" val="779792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EE8B4-A8A5-A3C9-1F2B-B7EEB8FCD9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0BEB9C9-C20C-7A27-58A9-CD6B35C6D87D}"/>
              </a:ext>
            </a:extLst>
          </p:cNvPr>
          <p:cNvSpPr>
            <a:spLocks noGrp="1"/>
          </p:cNvSpPr>
          <p:nvPr>
            <p:ph sz="quarter" idx="15"/>
          </p:nvPr>
        </p:nvSpPr>
        <p:spPr/>
        <p:txBody>
          <a:bodyPr/>
          <a:lstStyle/>
          <a:p>
            <a:endParaRPr lang="en-US"/>
          </a:p>
        </p:txBody>
      </p:sp>
      <p:sp>
        <p:nvSpPr>
          <p:cNvPr id="4" name="Content Placeholder 3">
            <a:extLst>
              <a:ext uri="{FF2B5EF4-FFF2-40B4-BE49-F238E27FC236}">
                <a16:creationId xmlns:a16="http://schemas.microsoft.com/office/drawing/2014/main" id="{8F968782-A2FC-41B4-08DD-726F78F55393}"/>
              </a:ext>
            </a:extLst>
          </p:cNvPr>
          <p:cNvSpPr>
            <a:spLocks noGrp="1"/>
          </p:cNvSpPr>
          <p:nvPr>
            <p:ph sz="quarter" idx="16"/>
          </p:nvPr>
        </p:nvSpPr>
        <p:spPr/>
        <p:txBody>
          <a:bodyPr/>
          <a:lstStyle/>
          <a:p>
            <a:endParaRPr lang="en-US"/>
          </a:p>
        </p:txBody>
      </p:sp>
      <p:sp>
        <p:nvSpPr>
          <p:cNvPr id="5" name="Footer Placeholder 4">
            <a:extLst>
              <a:ext uri="{FF2B5EF4-FFF2-40B4-BE49-F238E27FC236}">
                <a16:creationId xmlns:a16="http://schemas.microsoft.com/office/drawing/2014/main" id="{74529C6B-744D-33D6-9F78-D3141CEE17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DEA9E9-D82D-5890-DBF4-A1614257FE1D}"/>
              </a:ext>
            </a:extLst>
          </p:cNvPr>
          <p:cNvSpPr>
            <a:spLocks noGrp="1"/>
          </p:cNvSpPr>
          <p:nvPr>
            <p:ph type="sldNum" sz="quarter" idx="12"/>
          </p:nvPr>
        </p:nvSpPr>
        <p:spPr/>
        <p:txBody>
          <a:bodyPr/>
          <a:lstStyle/>
          <a:p>
            <a:fld id="{AEAA3239-9EA4-4A65-A281-97F994456D9F}" type="slidenum">
              <a:rPr lang="en-US" smtClean="0"/>
              <a:t>26</a:t>
            </a:fld>
            <a:endParaRPr lang="en-US" dirty="0"/>
          </a:p>
        </p:txBody>
      </p:sp>
    </p:spTree>
    <p:extLst>
      <p:ext uri="{BB962C8B-B14F-4D97-AF65-F5344CB8AC3E}">
        <p14:creationId xmlns:p14="http://schemas.microsoft.com/office/powerpoint/2010/main" val="3749198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702A3B8-45D5-45F1-9564-DA9031DB6687}"/>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DD2158AC-08DB-6414-B1CA-6E5601ACFC29}"/>
              </a:ext>
            </a:extLst>
          </p:cNvPr>
          <p:cNvSpPr>
            <a:spLocks noGrp="1"/>
          </p:cNvSpPr>
          <p:nvPr>
            <p:ph sz="quarter" idx="16"/>
          </p:nvPr>
        </p:nvSpPr>
        <p:spPr>
          <a:xfrm>
            <a:off x="828675" y="3219450"/>
            <a:ext cx="10534650" cy="2419350"/>
          </a:xfrm>
        </p:spPr>
        <p:txBody>
          <a:bodyPr>
            <a:normAutofit fontScale="92500"/>
          </a:bodyPr>
          <a:lstStyle/>
          <a:p>
            <a:pPr marL="0" indent="0" fontAlgn="b">
              <a:buNone/>
            </a:pPr>
            <a:r>
              <a:rPr lang="en-US" sz="8250" dirty="0" err="1">
                <a:solidFill>
                  <a:srgbClr val="000000"/>
                </a:solidFill>
                <a:latin typeface="Mongolian Baiti" panose="03000500000000000000" pitchFamily="66" charset="0"/>
              </a:rPr>
              <a:t>Slojeviti</a:t>
            </a:r>
            <a:r>
              <a:rPr lang="en-US" sz="8250" dirty="0">
                <a:solidFill>
                  <a:srgbClr val="000000"/>
                </a:solidFill>
                <a:latin typeface="Mongolian Baiti" panose="03000500000000000000" pitchFamily="66" charset="0"/>
              </a:rPr>
              <a:t> Red Velvet Cake</a:t>
            </a:r>
            <a:endParaRPr lang="en-US" dirty="0"/>
          </a:p>
        </p:txBody>
      </p:sp>
      <p:sp>
        <p:nvSpPr>
          <p:cNvPr id="6" name="Slide Number Placeholder 5">
            <a:extLst>
              <a:ext uri="{FF2B5EF4-FFF2-40B4-BE49-F238E27FC236}">
                <a16:creationId xmlns:a16="http://schemas.microsoft.com/office/drawing/2014/main" id="{1FF9377A-BFC3-A431-D5AA-D65485DCFFF3}"/>
              </a:ext>
            </a:extLst>
          </p:cNvPr>
          <p:cNvSpPr>
            <a:spLocks noGrp="1"/>
          </p:cNvSpPr>
          <p:nvPr>
            <p:ph type="sldNum" sz="quarter" idx="12"/>
          </p:nvPr>
        </p:nvSpPr>
        <p:spPr/>
        <p:txBody>
          <a:bodyPr/>
          <a:lstStyle/>
          <a:p>
            <a:fld id="{AEAA3239-9EA4-4A65-A281-97F994456D9F}" type="slidenum">
              <a:rPr lang="en-US" smtClean="0"/>
              <a:t>27</a:t>
            </a:fld>
            <a:endParaRPr lang="en-US" dirty="0"/>
          </a:p>
        </p:txBody>
      </p:sp>
      <p:sp>
        <p:nvSpPr>
          <p:cNvPr id="8" name="TextBox 7">
            <a:extLst>
              <a:ext uri="{FF2B5EF4-FFF2-40B4-BE49-F238E27FC236}">
                <a16:creationId xmlns:a16="http://schemas.microsoft.com/office/drawing/2014/main" id="{62A9FA8E-FEC8-4C2E-8150-A82D4BC0C56B}"/>
              </a:ext>
            </a:extLst>
          </p:cNvPr>
          <p:cNvSpPr txBox="1"/>
          <p:nvPr/>
        </p:nvSpPr>
        <p:spPr>
          <a:xfrm>
            <a:off x="828675" y="5753100"/>
            <a:ext cx="10534650" cy="276225"/>
          </a:xfrm>
          <a:prstGeom prst="rect">
            <a:avLst/>
          </a:prstGeom>
          <a:noFill/>
        </p:spPr>
        <p:txBody>
          <a:bodyPr wrap="square" rtlCol="0">
            <a:normAutofit fontScale="77500" lnSpcReduction="20000"/>
          </a:bodyPr>
          <a:lstStyle/>
          <a:p>
            <a:pPr marL="0" marR="0" algn="l">
              <a:buNone/>
            </a:pPr>
            <a:r>
              <a:rPr sz="1800">
                <a:solidFill>
                  <a:srgbClr val="000000"/>
                </a:solidFill>
                <a:effectLst/>
                <a:latin typeface="Avenir"/>
              </a:rPr>
              <a:t>Distinctive Color and Flavor, Cream Cheese Frosting and Presentation</a:t>
            </a:r>
            <a:r>
              <a:rPr>
                <a:effectLst/>
              </a:rPr>
              <a:t> </a:t>
            </a:r>
            <a:endParaRPr lang="en-US"/>
          </a:p>
        </p:txBody>
      </p:sp>
    </p:spTree>
    <p:extLst>
      <p:ext uri="{BB962C8B-B14F-4D97-AF65-F5344CB8AC3E}">
        <p14:creationId xmlns:p14="http://schemas.microsoft.com/office/powerpoint/2010/main" val="624055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D52122F-F9EA-4EFA-8C42-C5269CAE405C}"/>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DEAC3116-0817-D1AE-DBD5-61AF4CB0FF3D}"/>
              </a:ext>
            </a:extLst>
          </p:cNvPr>
          <p:cNvSpPr>
            <a:spLocks noGrp="1"/>
          </p:cNvSpPr>
          <p:nvPr>
            <p:ph type="sldNum" sz="quarter" idx="12"/>
          </p:nvPr>
        </p:nvSpPr>
        <p:spPr/>
        <p:txBody>
          <a:bodyPr/>
          <a:lstStyle/>
          <a:p>
            <a:fld id="{AEAA3239-9EA4-4A65-A281-97F994456D9F}" type="slidenum">
              <a:rPr lang="en-US" smtClean="0"/>
              <a:t>28</a:t>
            </a:fld>
            <a:endParaRPr lang="en-US" dirty="0"/>
          </a:p>
        </p:txBody>
      </p:sp>
      <p:sp>
        <p:nvSpPr>
          <p:cNvPr id="9" name="TextBox 8">
            <a:extLst>
              <a:ext uri="{FF2B5EF4-FFF2-40B4-BE49-F238E27FC236}">
                <a16:creationId xmlns:a16="http://schemas.microsoft.com/office/drawing/2014/main" id="{56C2F3D3-9664-4A9F-9CB3-B87D059E1E9D}"/>
              </a:ext>
            </a:extLst>
          </p:cNvPr>
          <p:cNvSpPr txBox="1"/>
          <p:nvPr/>
        </p:nvSpPr>
        <p:spPr>
          <a:xfrm>
            <a:off x="619125" y="619125"/>
            <a:ext cx="3026419" cy="1576982"/>
          </a:xfrm>
          <a:prstGeom prst="rect">
            <a:avLst/>
          </a:prstGeom>
          <a:noFill/>
        </p:spPr>
        <p:txBody>
          <a:bodyPr wrap="square" rtlCol="0">
            <a:normAutofit/>
          </a:bodyPr>
          <a:lstStyle/>
          <a:p>
            <a:r>
              <a:rPr lang="en-US" sz="3600" dirty="0" err="1">
                <a:solidFill>
                  <a:srgbClr val="000000"/>
                </a:solidFill>
                <a:latin typeface="Mongolian Baiti" panose="03000500000000000000" pitchFamily="66" charset="0"/>
              </a:rPr>
              <a:t>Prepoznatljiva</a:t>
            </a:r>
            <a:r>
              <a:rPr lang="en-US" sz="3600" dirty="0">
                <a:solidFill>
                  <a:srgbClr val="000000"/>
                </a:solidFill>
                <a:latin typeface="Mongolian Baiti" panose="03000500000000000000" pitchFamily="66" charset="0"/>
              </a:rPr>
              <a:t> </a:t>
            </a:r>
            <a:r>
              <a:rPr lang="en-US" sz="3600" dirty="0" err="1">
                <a:solidFill>
                  <a:srgbClr val="000000"/>
                </a:solidFill>
                <a:latin typeface="Mongolian Baiti" panose="03000500000000000000" pitchFamily="66" charset="0"/>
              </a:rPr>
              <a:t>boja</a:t>
            </a:r>
            <a:r>
              <a:rPr lang="en-US" sz="3600" dirty="0">
                <a:solidFill>
                  <a:srgbClr val="000000"/>
                </a:solidFill>
                <a:latin typeface="Mongolian Baiti" panose="03000500000000000000" pitchFamily="66" charset="0"/>
              </a:rPr>
              <a:t> </a:t>
            </a:r>
            <a:r>
              <a:rPr lang="en-US" sz="3600" dirty="0" err="1">
                <a:solidFill>
                  <a:srgbClr val="000000"/>
                </a:solidFill>
                <a:latin typeface="Mongolian Baiti" panose="03000500000000000000" pitchFamily="66" charset="0"/>
              </a:rPr>
              <a:t>i</a:t>
            </a:r>
            <a:r>
              <a:rPr lang="en-US" sz="3600" dirty="0">
                <a:solidFill>
                  <a:srgbClr val="000000"/>
                </a:solidFill>
                <a:latin typeface="Mongolian Baiti" panose="03000500000000000000" pitchFamily="66" charset="0"/>
              </a:rPr>
              <a:t> ukus</a:t>
            </a:r>
            <a:endParaRPr lang="en-US" dirty="0"/>
          </a:p>
        </p:txBody>
      </p:sp>
      <p:sp>
        <p:nvSpPr>
          <p:cNvPr id="10" name="TextBox 9">
            <a:extLst>
              <a:ext uri="{FF2B5EF4-FFF2-40B4-BE49-F238E27FC236}">
                <a16:creationId xmlns:a16="http://schemas.microsoft.com/office/drawing/2014/main" id="{3540998A-1024-4D8B-81C7-2A842CA59C66}"/>
              </a:ext>
            </a:extLst>
          </p:cNvPr>
          <p:cNvSpPr txBox="1"/>
          <p:nvPr/>
        </p:nvSpPr>
        <p:spPr>
          <a:xfrm>
            <a:off x="619124" y="1860946"/>
            <a:ext cx="3026419" cy="670321"/>
          </a:xfrm>
          <a:prstGeom prst="rect">
            <a:avLst/>
          </a:prstGeom>
          <a:noFill/>
        </p:spPr>
        <p:txBody>
          <a:bodyPr wrap="square" rtlCol="0">
            <a:normAutofit/>
          </a:bodyPr>
          <a:lstStyle/>
          <a:p>
            <a:pPr>
              <a:spcBef>
                <a:spcPts val="600"/>
              </a:spcBef>
            </a:pPr>
            <a:r>
              <a:rPr lang="en-US" dirty="0" err="1">
                <a:solidFill>
                  <a:srgbClr val="D27B07"/>
                </a:solidFill>
                <a:latin typeface="Avenir"/>
              </a:rPr>
              <a:t>Hemija</a:t>
            </a:r>
            <a:r>
              <a:rPr lang="en-US" dirty="0">
                <a:solidFill>
                  <a:srgbClr val="D27B07"/>
                </a:solidFill>
                <a:latin typeface="Avenir"/>
              </a:rPr>
              <a:t> </a:t>
            </a:r>
            <a:r>
              <a:rPr lang="en-US" dirty="0" err="1">
                <a:solidFill>
                  <a:srgbClr val="D27B07"/>
                </a:solidFill>
                <a:latin typeface="Avenir"/>
              </a:rPr>
              <a:t>i</a:t>
            </a:r>
            <a:r>
              <a:rPr lang="en-US" dirty="0">
                <a:solidFill>
                  <a:srgbClr val="D27B07"/>
                </a:solidFill>
                <a:latin typeface="Avenir"/>
              </a:rPr>
              <a:t> ukus u red velvet </a:t>
            </a:r>
            <a:r>
              <a:rPr lang="en-US" dirty="0" err="1">
                <a:solidFill>
                  <a:srgbClr val="D27B07"/>
                </a:solidFill>
                <a:latin typeface="Avenir"/>
              </a:rPr>
              <a:t>torti</a:t>
            </a:r>
            <a:endParaRPr lang="en-US" dirty="0"/>
          </a:p>
        </p:txBody>
      </p:sp>
      <p:sp>
        <p:nvSpPr>
          <p:cNvPr id="11" name="TextBox 10">
            <a:extLst>
              <a:ext uri="{FF2B5EF4-FFF2-40B4-BE49-F238E27FC236}">
                <a16:creationId xmlns:a16="http://schemas.microsoft.com/office/drawing/2014/main" id="{D8FE2D61-CBA7-4F2E-A779-FA762F3E5846}"/>
              </a:ext>
            </a:extLst>
          </p:cNvPr>
          <p:cNvSpPr txBox="1"/>
          <p:nvPr/>
        </p:nvSpPr>
        <p:spPr>
          <a:xfrm>
            <a:off x="4697112" y="1076325"/>
            <a:ext cx="7165181" cy="5200907"/>
          </a:xfrm>
          <a:prstGeom prst="rect">
            <a:avLst/>
          </a:prstGeom>
          <a:noFill/>
        </p:spPr>
        <p:txBody>
          <a:bodyPr wrap="square" rtlCol="0">
            <a:normAutofit/>
          </a:bodyPr>
          <a:lstStyle/>
          <a:p>
            <a:r>
              <a:rPr lang="en-US" dirty="0" err="1">
                <a:solidFill>
                  <a:srgbClr val="000000"/>
                </a:solidFill>
                <a:latin typeface="Mongolian Baiti" panose="03000500000000000000" pitchFamily="66" charset="0"/>
              </a:rPr>
              <a:t>Hemija</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boja</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Prirodni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kakao</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reaguje</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sa</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kiselim</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mlaćenicom</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sirćetom</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pojačavajući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tonove</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crvenog</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antocijanina</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Moderni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recepti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često</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pojačavaju</a:t>
            </a:r>
            <a:r>
              <a:rPr lang="en-US" dirty="0">
                <a:solidFill>
                  <a:srgbClr val="000000"/>
                </a:solidFill>
                <a:latin typeface="Mongolian Baiti" panose="03000500000000000000" pitchFamily="66" charset="0"/>
              </a:rPr>
              <a:t> to </a:t>
            </a:r>
            <a:r>
              <a:rPr lang="en-US" dirty="0" err="1">
                <a:solidFill>
                  <a:srgbClr val="000000"/>
                </a:solidFill>
                <a:latin typeface="Mongolian Baiti" panose="03000500000000000000" pitchFamily="66" charset="0"/>
              </a:rPr>
              <a:t>bojama</a:t>
            </a:r>
            <a:r>
              <a:rPr lang="en-US" dirty="0">
                <a:solidFill>
                  <a:srgbClr val="000000"/>
                </a:solidFill>
                <a:latin typeface="Mongolian Baiti" panose="03000500000000000000" pitchFamily="66" charset="0"/>
              </a:rPr>
              <a:t> za </a:t>
            </a:r>
            <a:r>
              <a:rPr lang="en-US" dirty="0" err="1">
                <a:solidFill>
                  <a:srgbClr val="000000"/>
                </a:solidFill>
                <a:latin typeface="Mongolian Baiti" panose="03000500000000000000" pitchFamily="66" charset="0"/>
              </a:rPr>
              <a:t>hranu</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Kontrolisana</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kiselost</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čuva</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nijansu</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tokom</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pečenja</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održava</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mrvice</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vizuelno</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živopisnim</a:t>
            </a:r>
            <a:r>
              <a:rPr lang="en-US" dirty="0">
                <a:solidFill>
                  <a:srgbClr val="000000"/>
                </a:solidFill>
                <a:latin typeface="Mongolian Baiti" panose="03000500000000000000" pitchFamily="66" charset="0"/>
              </a:rPr>
              <a:t>. </a:t>
            </a:r>
            <a:endParaRPr lang="sr-Latn-RS" dirty="0">
              <a:solidFill>
                <a:srgbClr val="000000"/>
              </a:solidFill>
              <a:latin typeface="Mongolian Baiti" panose="03000500000000000000" pitchFamily="66" charset="0"/>
            </a:endParaRPr>
          </a:p>
          <a:p>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Profil</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okusa</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Blagi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kakao</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donosi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suptilne</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čokoladne</a:t>
            </a:r>
            <a:r>
              <a:rPr lang="en-US" dirty="0">
                <a:solidFill>
                  <a:srgbClr val="000000"/>
                </a:solidFill>
                <a:latin typeface="Mongolian Baiti" panose="03000500000000000000" pitchFamily="66" charset="0"/>
              </a:rPr>
              <a:t> note </a:t>
            </a:r>
            <a:r>
              <a:rPr lang="en-US" dirty="0" err="1">
                <a:solidFill>
                  <a:srgbClr val="000000"/>
                </a:solidFill>
                <a:latin typeface="Mongolian Baiti" panose="03000500000000000000" pitchFamily="66" charset="0"/>
              </a:rPr>
              <a:t>uravnotežene</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blagim</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kiselinskim</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efektom</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Krem</a:t>
            </a:r>
            <a:r>
              <a:rPr lang="en-US" dirty="0">
                <a:solidFill>
                  <a:srgbClr val="000000"/>
                </a:solidFill>
                <a:latin typeface="Mongolian Baiti" panose="03000500000000000000" pitchFamily="66" charset="0"/>
              </a:rPr>
              <a:t> sir </a:t>
            </a:r>
            <a:r>
              <a:rPr lang="en-US" dirty="0" err="1">
                <a:solidFill>
                  <a:srgbClr val="000000"/>
                </a:solidFill>
                <a:latin typeface="Mongolian Baiti" panose="03000500000000000000" pitchFamily="66" charset="0"/>
              </a:rPr>
              <a:t>dodaje</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mliječnu</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slatkoću</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i</a:t>
            </a:r>
            <a:r>
              <a:rPr lang="en-US" dirty="0">
                <a:solidFill>
                  <a:srgbClr val="000000"/>
                </a:solidFill>
                <a:latin typeface="Mongolian Baiti" panose="03000500000000000000" pitchFamily="66" charset="0"/>
              </a:rPr>
              <a:t> so, </a:t>
            </a:r>
            <a:r>
              <a:rPr lang="en-US" dirty="0" err="1">
                <a:solidFill>
                  <a:srgbClr val="000000"/>
                </a:solidFill>
                <a:latin typeface="Mongolian Baiti" panose="03000500000000000000" pitchFamily="66" charset="0"/>
              </a:rPr>
              <a:t>zaokružujući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gorčinu</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pojačavajući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dubinu</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kakaa</a:t>
            </a:r>
            <a:r>
              <a:rPr lang="en-US" dirty="0">
                <a:solidFill>
                  <a:srgbClr val="000000"/>
                </a:solidFill>
                <a:latin typeface="Mongolian Baiti" panose="03000500000000000000" pitchFamily="66" charset="0"/>
              </a:rPr>
              <a:t>. </a:t>
            </a:r>
            <a:endParaRPr lang="sr-Latn-RS" dirty="0">
              <a:solidFill>
                <a:srgbClr val="000000"/>
              </a:solidFill>
              <a:latin typeface="Mongolian Baiti" panose="03000500000000000000" pitchFamily="66" charset="0"/>
            </a:endParaRPr>
          </a:p>
          <a:p>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Vlažna</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nježna</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tekstura</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Mlaćenica</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ulje</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emulgatori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smanjuju</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čvrstoću</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glutena</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zadržavaju</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vlagu</a:t>
            </a:r>
            <a:r>
              <a:rPr lang="en-US" dirty="0">
                <a:solidFill>
                  <a:srgbClr val="000000"/>
                </a:solidFill>
                <a:latin typeface="Mongolian Baiti" panose="03000500000000000000" pitchFamily="66" charset="0"/>
              </a:rPr>
              <a:t> za fine </a:t>
            </a:r>
            <a:r>
              <a:rPr lang="en-US" dirty="0" err="1">
                <a:solidFill>
                  <a:srgbClr val="000000"/>
                </a:solidFill>
                <a:latin typeface="Mongolian Baiti" panose="03000500000000000000" pitchFamily="66" charset="0"/>
              </a:rPr>
              <a:t>mrvice</a:t>
            </a:r>
            <a:r>
              <a:rPr lang="en-US" dirty="0">
                <a:solidFill>
                  <a:srgbClr val="000000"/>
                </a:solidFill>
                <a:latin typeface="Mongolian Baiti" panose="03000500000000000000" pitchFamily="66" charset="0"/>
              </a:rPr>
              <a:t>. Ova </a:t>
            </a:r>
            <a:r>
              <a:rPr lang="en-US" dirty="0" err="1">
                <a:solidFill>
                  <a:srgbClr val="000000"/>
                </a:solidFill>
                <a:latin typeface="Mongolian Baiti" panose="03000500000000000000" pitchFamily="66" charset="0"/>
              </a:rPr>
              <a:t>mekana</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struktura</a:t>
            </a:r>
            <a:r>
              <a:rPr lang="en-US" dirty="0">
                <a:solidFill>
                  <a:srgbClr val="000000"/>
                </a:solidFill>
                <a:latin typeface="Mongolian Baiti" panose="03000500000000000000" pitchFamily="66" charset="0"/>
              </a:rPr>
              <a:t>, u </a:t>
            </a:r>
            <a:r>
              <a:rPr lang="en-US" dirty="0" err="1">
                <a:solidFill>
                  <a:srgbClr val="000000"/>
                </a:solidFill>
                <a:latin typeface="Mongolian Baiti" panose="03000500000000000000" pitchFamily="66" charset="0"/>
              </a:rPr>
              <a:t>kombinaciji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sa</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upečatljivim</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bojama</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čini</a:t>
            </a:r>
            <a:r>
              <a:rPr lang="en-US" dirty="0">
                <a:solidFill>
                  <a:srgbClr val="000000"/>
                </a:solidFill>
                <a:latin typeface="Mongolian Baiti" panose="03000500000000000000" pitchFamily="66" charset="0"/>
              </a:rPr>
              <a:t> da torta </a:t>
            </a:r>
            <a:r>
              <a:rPr lang="en-US" dirty="0" err="1">
                <a:solidFill>
                  <a:srgbClr val="000000"/>
                </a:solidFill>
                <a:latin typeface="Mongolian Baiti" panose="03000500000000000000" pitchFamily="66" charset="0"/>
              </a:rPr>
              <a:t>ima</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trajnu</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pekarsku</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privlačnost</a:t>
            </a:r>
            <a:r>
              <a:rPr lang="en-US" dirty="0">
                <a:solidFill>
                  <a:srgbClr val="000000"/>
                </a:solidFill>
                <a:latin typeface="Mongolian Baiti" panose="03000500000000000000" pitchFamily="66" charset="0"/>
              </a:rPr>
              <a:t>.</a:t>
            </a:r>
            <a:endParaRPr lang="en-US" dirty="0"/>
          </a:p>
        </p:txBody>
      </p:sp>
      <p:pic>
        <p:nvPicPr>
          <p:cNvPr id="4" name="Picture 3">
            <a:extLst>
              <a:ext uri="{FF2B5EF4-FFF2-40B4-BE49-F238E27FC236}">
                <a16:creationId xmlns:a16="http://schemas.microsoft.com/office/drawing/2014/main" id="{60EF4EAD-2371-B513-8B34-00877D9D76F6}"/>
              </a:ext>
            </a:extLst>
          </p:cNvPr>
          <p:cNvPicPr>
            <a:picLocks noChangeAspect="1"/>
          </p:cNvPicPr>
          <p:nvPr/>
        </p:nvPicPr>
        <p:blipFill>
          <a:blip r:embed="rId5"/>
          <a:stretch>
            <a:fillRect/>
          </a:stretch>
        </p:blipFill>
        <p:spPr>
          <a:xfrm>
            <a:off x="289568" y="2602906"/>
            <a:ext cx="4117976" cy="4117976"/>
          </a:xfrm>
          <a:prstGeom prst="rect">
            <a:avLst/>
          </a:prstGeom>
        </p:spPr>
      </p:pic>
    </p:spTree>
    <p:extLst>
      <p:ext uri="{BB962C8B-B14F-4D97-AF65-F5344CB8AC3E}">
        <p14:creationId xmlns:p14="http://schemas.microsoft.com/office/powerpoint/2010/main" val="3581495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26BD7FE-F223-4FD3-9DBE-481332531575}"/>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44B6D1CC-0379-0713-B077-0C6B5EEAE8A5}"/>
              </a:ext>
            </a:extLst>
          </p:cNvPr>
          <p:cNvSpPr>
            <a:spLocks noGrp="1"/>
          </p:cNvSpPr>
          <p:nvPr>
            <p:ph sz="quarter" idx="16"/>
          </p:nvPr>
        </p:nvSpPr>
        <p:spPr>
          <a:xfrm>
            <a:off x="828675" y="2730844"/>
            <a:ext cx="10534650" cy="3298482"/>
          </a:xfrm>
        </p:spPr>
        <p:txBody>
          <a:bodyPr>
            <a:normAutofit/>
          </a:bodyPr>
          <a:lstStyle/>
          <a:p>
            <a:pPr marL="0" marR="0" indent="0" algn="l" fontAlgn="b">
              <a:buNone/>
            </a:pPr>
            <a:r>
              <a:rPr sz="5400" dirty="0">
                <a:solidFill>
                  <a:srgbClr val="000000"/>
                </a:solidFill>
                <a:effectLst/>
                <a:latin typeface="Mongolian Baiti" panose="03000500000000000000" pitchFamily="66" charset="0"/>
              </a:rPr>
              <a:t>Elegant</a:t>
            </a:r>
            <a:r>
              <a:rPr lang="sr-Latn-RS" sz="5400" dirty="0">
                <a:solidFill>
                  <a:srgbClr val="000000"/>
                </a:solidFill>
                <a:effectLst/>
                <a:latin typeface="Mongolian Baiti" panose="03000500000000000000" pitchFamily="66" charset="0"/>
              </a:rPr>
              <a:t>ni</a:t>
            </a:r>
            <a:r>
              <a:rPr sz="5400" dirty="0">
                <a:solidFill>
                  <a:srgbClr val="000000"/>
                </a:solidFill>
                <a:effectLst/>
                <a:latin typeface="Mongolian Baiti" panose="03000500000000000000" pitchFamily="66" charset="0"/>
              </a:rPr>
              <a:t> </a:t>
            </a:r>
            <a:br>
              <a:rPr lang="sr-Latn-RS" sz="5400" dirty="0">
                <a:solidFill>
                  <a:srgbClr val="000000"/>
                </a:solidFill>
                <a:effectLst/>
                <a:latin typeface="Mongolian Baiti" panose="03000500000000000000" pitchFamily="66" charset="0"/>
              </a:rPr>
            </a:br>
            <a:r>
              <a:rPr sz="5400" dirty="0">
                <a:solidFill>
                  <a:srgbClr val="000000"/>
                </a:solidFill>
                <a:effectLst/>
                <a:latin typeface="Mongolian Baiti" panose="03000500000000000000" pitchFamily="66" charset="0"/>
              </a:rPr>
              <a:t>Cheesecake</a:t>
            </a:r>
            <a:r>
              <a:rPr sz="1200" dirty="0">
                <a:effectLst/>
              </a:rPr>
              <a:t> </a:t>
            </a:r>
            <a:endParaRPr lang="en-US" sz="1200" dirty="0"/>
          </a:p>
        </p:txBody>
      </p:sp>
      <p:sp>
        <p:nvSpPr>
          <p:cNvPr id="6" name="Slide Number Placeholder 5">
            <a:extLst>
              <a:ext uri="{FF2B5EF4-FFF2-40B4-BE49-F238E27FC236}">
                <a16:creationId xmlns:a16="http://schemas.microsoft.com/office/drawing/2014/main" id="{1ECE0BE9-A563-AD5B-3336-01B04B7C574B}"/>
              </a:ext>
            </a:extLst>
          </p:cNvPr>
          <p:cNvSpPr>
            <a:spLocks noGrp="1"/>
          </p:cNvSpPr>
          <p:nvPr>
            <p:ph type="sldNum" sz="quarter" idx="12"/>
          </p:nvPr>
        </p:nvSpPr>
        <p:spPr/>
        <p:txBody>
          <a:bodyPr/>
          <a:lstStyle/>
          <a:p>
            <a:fld id="{AEAA3239-9EA4-4A65-A281-97F994456D9F}" type="slidenum">
              <a:rPr lang="en-US" smtClean="0"/>
              <a:t>29</a:t>
            </a:fld>
            <a:endParaRPr lang="en-US" dirty="0"/>
          </a:p>
        </p:txBody>
      </p:sp>
      <p:pic>
        <p:nvPicPr>
          <p:cNvPr id="2" name="Picture 1">
            <a:extLst>
              <a:ext uri="{FF2B5EF4-FFF2-40B4-BE49-F238E27FC236}">
                <a16:creationId xmlns:a16="http://schemas.microsoft.com/office/drawing/2014/main" id="{1D7B3C2C-1C45-573A-941A-8000F1833992}"/>
              </a:ext>
            </a:extLst>
          </p:cNvPr>
          <p:cNvPicPr>
            <a:picLocks noChangeAspect="1"/>
          </p:cNvPicPr>
          <p:nvPr/>
        </p:nvPicPr>
        <p:blipFill>
          <a:blip r:embed="rId5"/>
          <a:stretch>
            <a:fillRect/>
          </a:stretch>
        </p:blipFill>
        <p:spPr>
          <a:xfrm>
            <a:off x="6705600" y="0"/>
            <a:ext cx="5486400" cy="6858000"/>
          </a:xfrm>
          <a:prstGeom prst="rect">
            <a:avLst/>
          </a:prstGeom>
        </p:spPr>
      </p:pic>
    </p:spTree>
    <p:extLst>
      <p:ext uri="{BB962C8B-B14F-4D97-AF65-F5344CB8AC3E}">
        <p14:creationId xmlns:p14="http://schemas.microsoft.com/office/powerpoint/2010/main" val="1250930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B9B7F90-63A9-4FA6-839F-53A8681D9004}"/>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8" name="Content Placeholder 7" descr="A vector illustration icon of a slice of chocolate cake with coconut and pecan topping, transparent background">
            <a:extLst>
              <a:ext uri="{FF2B5EF4-FFF2-40B4-BE49-F238E27FC236}">
                <a16:creationId xmlns:a16="http://schemas.microsoft.com/office/drawing/2014/main" id="{80ED9A0E-92D9-4BBD-8D33-0B6757CED496}"/>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618083" y="1541115"/>
            <a:ext cx="3408312" cy="3408312"/>
          </a:xfrm>
          <a:prstGeom prst="rect">
            <a:avLst/>
          </a:prstGeom>
        </p:spPr>
      </p:pic>
      <p:sp>
        <p:nvSpPr>
          <p:cNvPr id="6" name="Slide Number Placeholder 5">
            <a:extLst>
              <a:ext uri="{FF2B5EF4-FFF2-40B4-BE49-F238E27FC236}">
                <a16:creationId xmlns:a16="http://schemas.microsoft.com/office/drawing/2014/main" id="{840B7CFB-B79A-ED3B-B445-7112C2910BA1}"/>
              </a:ext>
            </a:extLst>
          </p:cNvPr>
          <p:cNvSpPr>
            <a:spLocks noGrp="1"/>
          </p:cNvSpPr>
          <p:nvPr>
            <p:ph type="sldNum" sz="quarter" idx="12"/>
          </p:nvPr>
        </p:nvSpPr>
        <p:spPr/>
        <p:txBody>
          <a:bodyPr/>
          <a:lstStyle/>
          <a:p>
            <a:fld id="{AEAA3239-9EA4-4A65-A281-97F994456D9F}" type="slidenum">
              <a:rPr lang="en-US" smtClean="0"/>
              <a:t>3</a:t>
            </a:fld>
            <a:endParaRPr lang="en-US" dirty="0"/>
          </a:p>
        </p:txBody>
      </p:sp>
      <p:pic>
        <p:nvPicPr>
          <p:cNvPr id="9" name="Graphic 8" descr="A vector illustration icon of a layered chocolate cake with buttercream filling, transparent background">
            <a:extLst>
              <a:ext uri="{FF2B5EF4-FFF2-40B4-BE49-F238E27FC236}">
                <a16:creationId xmlns:a16="http://schemas.microsoft.com/office/drawing/2014/main" id="{95BE0B9D-0909-4CEE-B7BC-EF3F6BEAF5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08859" y="1541115"/>
            <a:ext cx="3408312" cy="3408312"/>
          </a:xfrm>
          <a:prstGeom prst="rect">
            <a:avLst/>
          </a:prstGeom>
        </p:spPr>
      </p:pic>
      <p:pic>
        <p:nvPicPr>
          <p:cNvPr id="10" name="Graphic 9" descr="A vector illustration icon of a flourless chocolate cake slice, rich and dense, transparent background">
            <a:extLst>
              <a:ext uri="{FF2B5EF4-FFF2-40B4-BE49-F238E27FC236}">
                <a16:creationId xmlns:a16="http://schemas.microsoft.com/office/drawing/2014/main" id="{70AEE8D4-E44C-4E94-888C-3547D42309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99635" y="1541115"/>
            <a:ext cx="3408312" cy="3408312"/>
          </a:xfrm>
          <a:prstGeom prst="rect">
            <a:avLst/>
          </a:prstGeom>
        </p:spPr>
      </p:pic>
      <p:sp>
        <p:nvSpPr>
          <p:cNvPr id="11" name="TextBox 10">
            <a:extLst>
              <a:ext uri="{FF2B5EF4-FFF2-40B4-BE49-F238E27FC236}">
                <a16:creationId xmlns:a16="http://schemas.microsoft.com/office/drawing/2014/main" id="{8599698F-F3E1-45F6-91F0-94A72E521A4E}"/>
              </a:ext>
            </a:extLst>
          </p:cNvPr>
          <p:cNvSpPr txBox="1"/>
          <p:nvPr/>
        </p:nvSpPr>
        <p:spPr>
          <a:xfrm>
            <a:off x="618083" y="771525"/>
            <a:ext cx="10955535" cy="502890"/>
          </a:xfrm>
          <a:prstGeom prst="rect">
            <a:avLst/>
          </a:prstGeom>
          <a:noFill/>
        </p:spPr>
        <p:txBody>
          <a:bodyPr wrap="square" rtlCol="0">
            <a:normAutofit fontScale="92500" lnSpcReduction="20000"/>
          </a:bodyPr>
          <a:lstStyle/>
          <a:p>
            <a:r>
              <a:rPr lang="en-US" sz="3600" dirty="0" err="1">
                <a:solidFill>
                  <a:srgbClr val="000000"/>
                </a:solidFill>
                <a:latin typeface="Mongolian Baiti" panose="03000500000000000000" pitchFamily="66" charset="0"/>
              </a:rPr>
              <a:t>Popularni</a:t>
            </a:r>
            <a:r>
              <a:rPr lang="en-US" sz="3600" dirty="0">
                <a:solidFill>
                  <a:srgbClr val="000000"/>
                </a:solidFill>
                <a:latin typeface="Mongolian Baiti" panose="03000500000000000000" pitchFamily="66" charset="0"/>
              </a:rPr>
              <a:t> </a:t>
            </a:r>
            <a:r>
              <a:rPr lang="en-US" sz="3600" dirty="0" err="1">
                <a:solidFill>
                  <a:srgbClr val="000000"/>
                </a:solidFill>
                <a:latin typeface="Mongolian Baiti" panose="03000500000000000000" pitchFamily="66" charset="0"/>
              </a:rPr>
              <a:t>recepti</a:t>
            </a:r>
            <a:r>
              <a:rPr lang="en-US" sz="3600" dirty="0">
                <a:solidFill>
                  <a:srgbClr val="000000"/>
                </a:solidFill>
                <a:latin typeface="Mongolian Baiti" panose="03000500000000000000" pitchFamily="66" charset="0"/>
              </a:rPr>
              <a:t> </a:t>
            </a:r>
            <a:r>
              <a:rPr lang="en-US" sz="3600" dirty="0" err="1">
                <a:solidFill>
                  <a:srgbClr val="000000"/>
                </a:solidFill>
                <a:latin typeface="Mongolian Baiti" panose="03000500000000000000" pitchFamily="66" charset="0"/>
              </a:rPr>
              <a:t>i</a:t>
            </a:r>
            <a:r>
              <a:rPr lang="en-US" sz="3600" dirty="0">
                <a:solidFill>
                  <a:srgbClr val="000000"/>
                </a:solidFill>
                <a:latin typeface="Mongolian Baiti" panose="03000500000000000000" pitchFamily="66" charset="0"/>
              </a:rPr>
              <a:t> </a:t>
            </a:r>
            <a:r>
              <a:rPr lang="en-US" sz="3600" dirty="0" err="1">
                <a:solidFill>
                  <a:srgbClr val="000000"/>
                </a:solidFill>
                <a:latin typeface="Mongolian Baiti" panose="03000500000000000000" pitchFamily="66" charset="0"/>
              </a:rPr>
              <a:t>varijacije</a:t>
            </a:r>
            <a:endParaRPr lang="en-US" dirty="0"/>
          </a:p>
        </p:txBody>
      </p:sp>
      <p:sp>
        <p:nvSpPr>
          <p:cNvPr id="12" name="TextBox 11">
            <a:extLst>
              <a:ext uri="{FF2B5EF4-FFF2-40B4-BE49-F238E27FC236}">
                <a16:creationId xmlns:a16="http://schemas.microsoft.com/office/drawing/2014/main" id="{1BB55FA7-AB6D-4C02-B43C-E684AF8ED138}"/>
              </a:ext>
            </a:extLst>
          </p:cNvPr>
          <p:cNvSpPr txBox="1"/>
          <p:nvPr/>
        </p:nvSpPr>
        <p:spPr>
          <a:xfrm>
            <a:off x="618083" y="5044678"/>
            <a:ext cx="3408312" cy="1062632"/>
          </a:xfrm>
          <a:prstGeom prst="rect">
            <a:avLst/>
          </a:prstGeom>
          <a:noFill/>
        </p:spPr>
        <p:txBody>
          <a:bodyPr wrap="square" rtlCol="0">
            <a:normAutofit/>
          </a:bodyPr>
          <a:lstStyle/>
          <a:p>
            <a:r>
              <a:rPr lang="en-US" sz="1500" b="1" dirty="0" err="1">
                <a:solidFill>
                  <a:srgbClr val="000000"/>
                </a:solidFill>
                <a:latin typeface="Avenir"/>
              </a:rPr>
              <a:t>Njemačka</a:t>
            </a:r>
            <a:r>
              <a:rPr lang="en-US" sz="1500" b="1" dirty="0">
                <a:solidFill>
                  <a:srgbClr val="000000"/>
                </a:solidFill>
                <a:latin typeface="Avenir"/>
              </a:rPr>
              <a:t> </a:t>
            </a:r>
            <a:r>
              <a:rPr lang="en-US" sz="1500" b="1" dirty="0" err="1">
                <a:solidFill>
                  <a:srgbClr val="000000"/>
                </a:solidFill>
                <a:latin typeface="Avenir"/>
              </a:rPr>
              <a:t>čokoladna</a:t>
            </a:r>
            <a:r>
              <a:rPr lang="en-US" sz="1500" b="1" dirty="0">
                <a:solidFill>
                  <a:srgbClr val="000000"/>
                </a:solidFill>
                <a:latin typeface="Avenir"/>
              </a:rPr>
              <a:t> torta 
</a:t>
            </a:r>
            <a:r>
              <a:rPr lang="en-US" sz="1500" b="1" dirty="0" err="1">
                <a:solidFill>
                  <a:srgbClr val="000000"/>
                </a:solidFill>
                <a:latin typeface="Avenir"/>
              </a:rPr>
              <a:t>Ključni</a:t>
            </a:r>
            <a:r>
              <a:rPr lang="en-US" sz="1500" b="1" dirty="0">
                <a:solidFill>
                  <a:srgbClr val="000000"/>
                </a:solidFill>
                <a:latin typeface="Avenir"/>
              </a:rPr>
              <a:t> </a:t>
            </a:r>
            <a:r>
              <a:rPr lang="en-US" sz="1500" b="1" dirty="0" err="1">
                <a:solidFill>
                  <a:srgbClr val="000000"/>
                </a:solidFill>
                <a:latin typeface="Avenir"/>
              </a:rPr>
              <a:t>sastojci</a:t>
            </a:r>
            <a:r>
              <a:rPr lang="en-US" sz="1500" b="1" dirty="0">
                <a:solidFill>
                  <a:srgbClr val="000000"/>
                </a:solidFill>
                <a:latin typeface="Avenir"/>
              </a:rPr>
              <a:t>: </a:t>
            </a:r>
            <a:r>
              <a:rPr lang="en-US" sz="1500" b="1" dirty="0" err="1">
                <a:solidFill>
                  <a:srgbClr val="000000"/>
                </a:solidFill>
                <a:latin typeface="Avenir"/>
              </a:rPr>
              <a:t>čokolada</a:t>
            </a:r>
            <a:r>
              <a:rPr lang="en-US" sz="1500" b="1" dirty="0">
                <a:solidFill>
                  <a:srgbClr val="000000"/>
                </a:solidFill>
                <a:latin typeface="Avenir"/>
              </a:rPr>
              <a:t>, </a:t>
            </a:r>
            <a:r>
              <a:rPr lang="en-US" sz="1500" b="1" dirty="0" err="1">
                <a:solidFill>
                  <a:srgbClr val="000000"/>
                </a:solidFill>
                <a:latin typeface="Avenir"/>
              </a:rPr>
              <a:t>kokos</a:t>
            </a:r>
            <a:r>
              <a:rPr lang="en-US" sz="1500" b="1" dirty="0">
                <a:solidFill>
                  <a:srgbClr val="000000"/>
                </a:solidFill>
                <a:latin typeface="Avenir"/>
              </a:rPr>
              <a:t>, pekan </a:t>
            </a:r>
            <a:r>
              <a:rPr lang="en-US" sz="1500" b="1" dirty="0" err="1">
                <a:solidFill>
                  <a:srgbClr val="000000"/>
                </a:solidFill>
                <a:latin typeface="Avenir"/>
              </a:rPr>
              <a:t>orasi</a:t>
            </a:r>
            <a:r>
              <a:rPr lang="en-US" sz="1500" b="1" dirty="0">
                <a:solidFill>
                  <a:srgbClr val="000000"/>
                </a:solidFill>
                <a:latin typeface="Avenir"/>
              </a:rPr>
              <a:t>. </a:t>
            </a:r>
            <a:r>
              <a:rPr lang="en-US" sz="1500" b="1" dirty="0" err="1">
                <a:solidFill>
                  <a:srgbClr val="000000"/>
                </a:solidFill>
                <a:latin typeface="Avenir"/>
              </a:rPr>
              <a:t>Tekstura</a:t>
            </a:r>
            <a:r>
              <a:rPr lang="en-US" sz="1500" b="1" dirty="0">
                <a:solidFill>
                  <a:srgbClr val="000000"/>
                </a:solidFill>
                <a:latin typeface="Avenir"/>
              </a:rPr>
              <a:t>: Gusta, </a:t>
            </a:r>
            <a:r>
              <a:rPr lang="en-US" sz="1500" b="1" dirty="0" err="1">
                <a:solidFill>
                  <a:srgbClr val="000000"/>
                </a:solidFill>
                <a:latin typeface="Avenir"/>
              </a:rPr>
              <a:t>vlažna</a:t>
            </a:r>
            <a:r>
              <a:rPr lang="en-US" sz="1500" b="1" dirty="0">
                <a:solidFill>
                  <a:srgbClr val="000000"/>
                </a:solidFill>
                <a:latin typeface="Avenir"/>
              </a:rPr>
              <a:t>. </a:t>
            </a:r>
            <a:r>
              <a:rPr lang="en-US" sz="1500" b="1" dirty="0" err="1">
                <a:solidFill>
                  <a:srgbClr val="000000"/>
                </a:solidFill>
                <a:latin typeface="Avenir"/>
              </a:rPr>
              <a:t>Porijeklo</a:t>
            </a:r>
            <a:r>
              <a:rPr lang="en-US" sz="1500" b="1" dirty="0">
                <a:solidFill>
                  <a:srgbClr val="000000"/>
                </a:solidFill>
                <a:latin typeface="Avenir"/>
              </a:rPr>
              <a:t>: </a:t>
            </a:r>
            <a:r>
              <a:rPr lang="en-US" sz="1500" b="1" dirty="0" err="1">
                <a:solidFill>
                  <a:srgbClr val="000000"/>
                </a:solidFill>
                <a:latin typeface="Avenir"/>
              </a:rPr>
              <a:t>Njemačka</a:t>
            </a:r>
            <a:r>
              <a:rPr lang="en-US" sz="1500" b="1" dirty="0">
                <a:solidFill>
                  <a:srgbClr val="000000"/>
                </a:solidFill>
                <a:latin typeface="Avenir"/>
              </a:rPr>
              <a:t>; </a:t>
            </a:r>
            <a:r>
              <a:rPr lang="en-US" sz="1500" b="1" dirty="0" err="1">
                <a:solidFill>
                  <a:srgbClr val="000000"/>
                </a:solidFill>
                <a:latin typeface="Avenir"/>
              </a:rPr>
              <a:t>popularizirana</a:t>
            </a:r>
            <a:r>
              <a:rPr lang="en-US" sz="1500" b="1" dirty="0">
                <a:solidFill>
                  <a:srgbClr val="000000"/>
                </a:solidFill>
                <a:latin typeface="Avenir"/>
              </a:rPr>
              <a:t> u SAD-u.</a:t>
            </a:r>
            <a:endParaRPr lang="en-US" dirty="0"/>
          </a:p>
        </p:txBody>
      </p:sp>
      <p:sp>
        <p:nvSpPr>
          <p:cNvPr id="13" name="TextBox 12">
            <a:extLst>
              <a:ext uri="{FF2B5EF4-FFF2-40B4-BE49-F238E27FC236}">
                <a16:creationId xmlns:a16="http://schemas.microsoft.com/office/drawing/2014/main" id="{4CDB0DA6-3779-4D7E-8806-E424ADB0DCA5}"/>
              </a:ext>
            </a:extLst>
          </p:cNvPr>
          <p:cNvSpPr txBox="1"/>
          <p:nvPr/>
        </p:nvSpPr>
        <p:spPr>
          <a:xfrm>
            <a:off x="4208859" y="5044678"/>
            <a:ext cx="3408312" cy="1062632"/>
          </a:xfrm>
          <a:prstGeom prst="rect">
            <a:avLst/>
          </a:prstGeom>
          <a:noFill/>
        </p:spPr>
        <p:txBody>
          <a:bodyPr wrap="square" rtlCol="0">
            <a:normAutofit/>
          </a:bodyPr>
          <a:lstStyle/>
          <a:p>
            <a:r>
              <a:rPr lang="en-US" sz="1500" b="1" dirty="0" err="1">
                <a:solidFill>
                  <a:srgbClr val="000000"/>
                </a:solidFill>
                <a:latin typeface="Avenir"/>
              </a:rPr>
              <a:t>Američka</a:t>
            </a:r>
            <a:r>
              <a:rPr lang="en-US" sz="1500" b="1" dirty="0">
                <a:solidFill>
                  <a:srgbClr val="000000"/>
                </a:solidFill>
                <a:latin typeface="Avenir"/>
              </a:rPr>
              <a:t> torta </a:t>
            </a:r>
            <a:r>
              <a:rPr lang="en-US" sz="1500" b="1" dirty="0" err="1">
                <a:solidFill>
                  <a:srgbClr val="000000"/>
                </a:solidFill>
                <a:latin typeface="Avenir"/>
              </a:rPr>
              <a:t>sa</a:t>
            </a:r>
            <a:r>
              <a:rPr lang="en-US" sz="1500" b="1" dirty="0">
                <a:solidFill>
                  <a:srgbClr val="000000"/>
                </a:solidFill>
                <a:latin typeface="Avenir"/>
              </a:rPr>
              <a:t> </a:t>
            </a:r>
            <a:r>
              <a:rPr lang="en-US" sz="1500" b="1" dirty="0" err="1">
                <a:solidFill>
                  <a:srgbClr val="000000"/>
                </a:solidFill>
                <a:latin typeface="Avenir"/>
              </a:rPr>
              <a:t>slojevima</a:t>
            </a:r>
            <a:r>
              <a:rPr lang="en-US" sz="1500" b="1" dirty="0">
                <a:solidFill>
                  <a:srgbClr val="000000"/>
                </a:solidFill>
                <a:latin typeface="Avenir"/>
              </a:rPr>
              <a:t> 
</a:t>
            </a:r>
            <a:r>
              <a:rPr lang="en-US" sz="1500" b="1" dirty="0" err="1">
                <a:solidFill>
                  <a:srgbClr val="000000"/>
                </a:solidFill>
                <a:latin typeface="Avenir"/>
              </a:rPr>
              <a:t>Ključni</a:t>
            </a:r>
            <a:r>
              <a:rPr lang="en-US" sz="1500" b="1" dirty="0">
                <a:solidFill>
                  <a:srgbClr val="000000"/>
                </a:solidFill>
                <a:latin typeface="Avenir"/>
              </a:rPr>
              <a:t> </a:t>
            </a:r>
            <a:r>
              <a:rPr lang="en-US" sz="1500" b="1" dirty="0" err="1">
                <a:solidFill>
                  <a:srgbClr val="000000"/>
                </a:solidFill>
                <a:latin typeface="Avenir"/>
              </a:rPr>
              <a:t>sastojci</a:t>
            </a:r>
            <a:r>
              <a:rPr lang="en-US" sz="1500" b="1" dirty="0">
                <a:solidFill>
                  <a:srgbClr val="000000"/>
                </a:solidFill>
                <a:latin typeface="Avenir"/>
              </a:rPr>
              <a:t>: </a:t>
            </a:r>
            <a:r>
              <a:rPr lang="en-US" sz="1500" b="1" dirty="0" err="1">
                <a:solidFill>
                  <a:srgbClr val="000000"/>
                </a:solidFill>
                <a:latin typeface="Avenir"/>
              </a:rPr>
              <a:t>kakao</a:t>
            </a:r>
            <a:r>
              <a:rPr lang="en-US" sz="1500" b="1" dirty="0">
                <a:solidFill>
                  <a:srgbClr val="000000"/>
                </a:solidFill>
                <a:latin typeface="Avenir"/>
              </a:rPr>
              <a:t>, </a:t>
            </a:r>
            <a:r>
              <a:rPr lang="en-US" sz="1500" b="1" dirty="0" err="1">
                <a:solidFill>
                  <a:srgbClr val="000000"/>
                </a:solidFill>
                <a:latin typeface="Avenir"/>
              </a:rPr>
              <a:t>maslac</a:t>
            </a:r>
            <a:r>
              <a:rPr lang="en-US" sz="1500" b="1" dirty="0">
                <a:solidFill>
                  <a:srgbClr val="000000"/>
                </a:solidFill>
                <a:latin typeface="Avenir"/>
              </a:rPr>
              <a:t> </a:t>
            </a:r>
            <a:r>
              <a:rPr lang="en-US" sz="1500" b="1" dirty="0" err="1">
                <a:solidFill>
                  <a:srgbClr val="000000"/>
                </a:solidFill>
                <a:latin typeface="Avenir"/>
              </a:rPr>
              <a:t>krema</a:t>
            </a:r>
            <a:r>
              <a:rPr lang="en-US" sz="1500" b="1" dirty="0">
                <a:solidFill>
                  <a:srgbClr val="000000"/>
                </a:solidFill>
                <a:latin typeface="Avenir"/>
              </a:rPr>
              <a:t>, ganache. </a:t>
            </a:r>
            <a:r>
              <a:rPr lang="en-US" sz="1500" b="1" dirty="0" err="1">
                <a:solidFill>
                  <a:srgbClr val="000000"/>
                </a:solidFill>
                <a:latin typeface="Avenir"/>
              </a:rPr>
              <a:t>Tekstura</a:t>
            </a:r>
            <a:r>
              <a:rPr lang="en-US" sz="1500" b="1" dirty="0">
                <a:solidFill>
                  <a:srgbClr val="000000"/>
                </a:solidFill>
                <a:latin typeface="Avenir"/>
              </a:rPr>
              <a:t>: </a:t>
            </a:r>
            <a:r>
              <a:rPr lang="en-US" sz="1500" b="1" dirty="0" err="1">
                <a:solidFill>
                  <a:srgbClr val="000000"/>
                </a:solidFill>
                <a:latin typeface="Avenir"/>
              </a:rPr>
              <a:t>Pahuljasta</a:t>
            </a:r>
            <a:r>
              <a:rPr lang="en-US" sz="1500" b="1" dirty="0">
                <a:solidFill>
                  <a:srgbClr val="000000"/>
                </a:solidFill>
                <a:latin typeface="Avenir"/>
              </a:rPr>
              <a:t>, </a:t>
            </a:r>
            <a:r>
              <a:rPr lang="en-US" sz="1500" b="1" dirty="0" err="1">
                <a:solidFill>
                  <a:srgbClr val="000000"/>
                </a:solidFill>
                <a:latin typeface="Avenir"/>
              </a:rPr>
              <a:t>lagana</a:t>
            </a:r>
            <a:r>
              <a:rPr lang="en-US" sz="1500" b="1" dirty="0">
                <a:solidFill>
                  <a:srgbClr val="000000"/>
                </a:solidFill>
                <a:latin typeface="Avenir"/>
              </a:rPr>
              <a:t>. </a:t>
            </a:r>
            <a:r>
              <a:rPr lang="en-US" sz="1500" b="1" dirty="0" err="1">
                <a:solidFill>
                  <a:srgbClr val="000000"/>
                </a:solidFill>
                <a:latin typeface="Avenir"/>
              </a:rPr>
              <a:t>Porijeklo</a:t>
            </a:r>
            <a:r>
              <a:rPr lang="en-US" sz="1500" b="1" dirty="0">
                <a:solidFill>
                  <a:srgbClr val="000000"/>
                </a:solidFill>
                <a:latin typeface="Avenir"/>
              </a:rPr>
              <a:t>: </a:t>
            </a:r>
            <a:r>
              <a:rPr lang="en-US" sz="1500" b="1" dirty="0" err="1">
                <a:solidFill>
                  <a:srgbClr val="000000"/>
                </a:solidFill>
                <a:latin typeface="Avenir"/>
              </a:rPr>
              <a:t>Sjedinjene</a:t>
            </a:r>
            <a:r>
              <a:rPr lang="en-US" sz="1500" b="1" dirty="0">
                <a:solidFill>
                  <a:srgbClr val="000000"/>
                </a:solidFill>
                <a:latin typeface="Avenir"/>
              </a:rPr>
              <a:t> </a:t>
            </a:r>
            <a:r>
              <a:rPr lang="en-US" sz="1500" b="1" dirty="0" err="1">
                <a:solidFill>
                  <a:srgbClr val="000000"/>
                </a:solidFill>
                <a:latin typeface="Avenir"/>
              </a:rPr>
              <a:t>Američke</a:t>
            </a:r>
            <a:r>
              <a:rPr lang="en-US" sz="1500" b="1" dirty="0">
                <a:solidFill>
                  <a:srgbClr val="000000"/>
                </a:solidFill>
                <a:latin typeface="Avenir"/>
              </a:rPr>
              <a:t> </a:t>
            </a:r>
            <a:r>
              <a:rPr lang="en-US" sz="1500" b="1" dirty="0" err="1">
                <a:solidFill>
                  <a:srgbClr val="000000"/>
                </a:solidFill>
                <a:latin typeface="Avenir"/>
              </a:rPr>
              <a:t>Države</a:t>
            </a:r>
            <a:r>
              <a:rPr lang="en-US" sz="1500" b="1" dirty="0">
                <a:solidFill>
                  <a:srgbClr val="000000"/>
                </a:solidFill>
                <a:latin typeface="Avenir"/>
              </a:rPr>
              <a:t>.</a:t>
            </a:r>
            <a:endParaRPr lang="en-US" dirty="0"/>
          </a:p>
        </p:txBody>
      </p:sp>
      <p:sp>
        <p:nvSpPr>
          <p:cNvPr id="14" name="TextBox 13">
            <a:extLst>
              <a:ext uri="{FF2B5EF4-FFF2-40B4-BE49-F238E27FC236}">
                <a16:creationId xmlns:a16="http://schemas.microsoft.com/office/drawing/2014/main" id="{87CFE4ED-BB91-46C3-9043-786FD0ECA9B7}"/>
              </a:ext>
            </a:extLst>
          </p:cNvPr>
          <p:cNvSpPr txBox="1"/>
          <p:nvPr/>
        </p:nvSpPr>
        <p:spPr>
          <a:xfrm>
            <a:off x="7799635" y="5044678"/>
            <a:ext cx="3408312" cy="1062632"/>
          </a:xfrm>
          <a:prstGeom prst="rect">
            <a:avLst/>
          </a:prstGeom>
          <a:noFill/>
        </p:spPr>
        <p:txBody>
          <a:bodyPr wrap="square" rtlCol="0">
            <a:normAutofit/>
          </a:bodyPr>
          <a:lstStyle/>
          <a:p>
            <a:r>
              <a:rPr lang="en-US" sz="1500" b="1" dirty="0" err="1">
                <a:solidFill>
                  <a:srgbClr val="000000"/>
                </a:solidFill>
                <a:latin typeface="Avenir"/>
              </a:rPr>
              <a:t>Čokoladna</a:t>
            </a:r>
            <a:r>
              <a:rPr lang="en-US" sz="1500" b="1" dirty="0">
                <a:solidFill>
                  <a:srgbClr val="000000"/>
                </a:solidFill>
                <a:latin typeface="Avenir"/>
              </a:rPr>
              <a:t> torta bez </a:t>
            </a:r>
            <a:r>
              <a:rPr lang="en-US" sz="1500" b="1" dirty="0" err="1">
                <a:solidFill>
                  <a:srgbClr val="000000"/>
                </a:solidFill>
                <a:latin typeface="Avenir"/>
              </a:rPr>
              <a:t>brašna</a:t>
            </a:r>
            <a:r>
              <a:rPr lang="en-US" sz="1500" b="1" dirty="0">
                <a:solidFill>
                  <a:srgbClr val="000000"/>
                </a:solidFill>
                <a:latin typeface="Avenir"/>
              </a:rPr>
              <a:t> 
</a:t>
            </a:r>
            <a:r>
              <a:rPr lang="en-US" sz="1500" b="1" dirty="0" err="1">
                <a:solidFill>
                  <a:srgbClr val="000000"/>
                </a:solidFill>
                <a:latin typeface="Avenir"/>
              </a:rPr>
              <a:t>Ključni</a:t>
            </a:r>
            <a:r>
              <a:rPr lang="en-US" sz="1500" b="1" dirty="0">
                <a:solidFill>
                  <a:srgbClr val="000000"/>
                </a:solidFill>
                <a:latin typeface="Avenir"/>
              </a:rPr>
              <a:t> </a:t>
            </a:r>
            <a:r>
              <a:rPr lang="en-US" sz="1500" b="1" dirty="0" err="1">
                <a:solidFill>
                  <a:srgbClr val="000000"/>
                </a:solidFill>
                <a:latin typeface="Avenir"/>
              </a:rPr>
              <a:t>sastojci</a:t>
            </a:r>
            <a:r>
              <a:rPr lang="en-US" sz="1500" b="1" dirty="0">
                <a:solidFill>
                  <a:srgbClr val="000000"/>
                </a:solidFill>
                <a:latin typeface="Avenir"/>
              </a:rPr>
              <a:t>: </a:t>
            </a:r>
            <a:r>
              <a:rPr lang="en-US" sz="1500" b="1" dirty="0" err="1">
                <a:solidFill>
                  <a:srgbClr val="000000"/>
                </a:solidFill>
                <a:latin typeface="Avenir"/>
              </a:rPr>
              <a:t>čokolada</a:t>
            </a:r>
            <a:r>
              <a:rPr lang="en-US" sz="1500" b="1" dirty="0">
                <a:solidFill>
                  <a:srgbClr val="000000"/>
                </a:solidFill>
                <a:latin typeface="Avenir"/>
              </a:rPr>
              <a:t>, </a:t>
            </a:r>
            <a:r>
              <a:rPr lang="en-US" sz="1500" b="1" dirty="0" err="1">
                <a:solidFill>
                  <a:srgbClr val="000000"/>
                </a:solidFill>
                <a:latin typeface="Avenir"/>
              </a:rPr>
              <a:t>jaja</a:t>
            </a:r>
            <a:r>
              <a:rPr lang="en-US" sz="1500" b="1" dirty="0">
                <a:solidFill>
                  <a:srgbClr val="000000"/>
                </a:solidFill>
                <a:latin typeface="Avenir"/>
              </a:rPr>
              <a:t>, </a:t>
            </a:r>
            <a:r>
              <a:rPr lang="en-US" sz="1500" b="1" dirty="0" err="1">
                <a:solidFill>
                  <a:srgbClr val="000000"/>
                </a:solidFill>
                <a:latin typeface="Avenir"/>
              </a:rPr>
              <a:t>maslac</a:t>
            </a:r>
            <a:r>
              <a:rPr lang="en-US" sz="1500" b="1" dirty="0">
                <a:solidFill>
                  <a:srgbClr val="000000"/>
                </a:solidFill>
                <a:latin typeface="Avenir"/>
              </a:rPr>
              <a:t>. </a:t>
            </a:r>
            <a:r>
              <a:rPr lang="en-US" sz="1500" b="1" dirty="0" err="1">
                <a:solidFill>
                  <a:srgbClr val="000000"/>
                </a:solidFill>
                <a:latin typeface="Avenir"/>
              </a:rPr>
              <a:t>Tekstura</a:t>
            </a:r>
            <a:r>
              <a:rPr lang="en-US" sz="1500" b="1" dirty="0">
                <a:solidFill>
                  <a:srgbClr val="000000"/>
                </a:solidFill>
                <a:latin typeface="Avenir"/>
              </a:rPr>
              <a:t>: </a:t>
            </a:r>
            <a:r>
              <a:rPr lang="en-US" sz="1500" b="1" dirty="0" err="1">
                <a:solidFill>
                  <a:srgbClr val="000000"/>
                </a:solidFill>
                <a:latin typeface="Avenir"/>
              </a:rPr>
              <a:t>bogata</a:t>
            </a:r>
            <a:r>
              <a:rPr lang="en-US" sz="1500" b="1" dirty="0">
                <a:solidFill>
                  <a:srgbClr val="000000"/>
                </a:solidFill>
                <a:latin typeface="Avenir"/>
              </a:rPr>
              <a:t>, fudgy. </a:t>
            </a:r>
            <a:r>
              <a:rPr lang="en-US" sz="1500" b="1" dirty="0" err="1">
                <a:solidFill>
                  <a:srgbClr val="000000"/>
                </a:solidFill>
                <a:latin typeface="Avenir"/>
              </a:rPr>
              <a:t>Porijeklo</a:t>
            </a:r>
            <a:r>
              <a:rPr lang="en-US" sz="1500" b="1" dirty="0">
                <a:solidFill>
                  <a:srgbClr val="000000"/>
                </a:solidFill>
                <a:latin typeface="Avenir"/>
              </a:rPr>
              <a:t>: Evropa; Bez </a:t>
            </a:r>
            <a:r>
              <a:rPr lang="en-US" sz="1500" b="1" dirty="0" err="1">
                <a:solidFill>
                  <a:srgbClr val="000000"/>
                </a:solidFill>
                <a:latin typeface="Avenir"/>
              </a:rPr>
              <a:t>glutena</a:t>
            </a:r>
            <a:r>
              <a:rPr lang="en-US" sz="1500" b="1" dirty="0">
                <a:solidFill>
                  <a:srgbClr val="000000"/>
                </a:solidFill>
                <a:latin typeface="Avenir"/>
              </a:rPr>
              <a:t>.</a:t>
            </a:r>
            <a:endParaRPr lang="en-US" dirty="0"/>
          </a:p>
        </p:txBody>
      </p:sp>
    </p:spTree>
    <p:extLst>
      <p:ext uri="{BB962C8B-B14F-4D97-AF65-F5344CB8AC3E}">
        <p14:creationId xmlns:p14="http://schemas.microsoft.com/office/powerpoint/2010/main" val="3218531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39EA78E-0DE7-4EF3-9C3A-B4D6597136F3}"/>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8" name="Content Placeholder 7" descr="A vector icon of a slice of cheesecake with a layered crust, representing crust types, designed with a transparent background">
            <a:extLst>
              <a:ext uri="{FF2B5EF4-FFF2-40B4-BE49-F238E27FC236}">
                <a16:creationId xmlns:a16="http://schemas.microsoft.com/office/drawing/2014/main" id="{5F26726F-5DBC-433D-8722-560E7E7D1C5E}"/>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618083" y="1541115"/>
            <a:ext cx="3408312" cy="3408312"/>
          </a:xfrm>
          <a:prstGeom prst="rect">
            <a:avLst/>
          </a:prstGeom>
        </p:spPr>
      </p:pic>
      <p:sp>
        <p:nvSpPr>
          <p:cNvPr id="6" name="Slide Number Placeholder 5">
            <a:extLst>
              <a:ext uri="{FF2B5EF4-FFF2-40B4-BE49-F238E27FC236}">
                <a16:creationId xmlns:a16="http://schemas.microsoft.com/office/drawing/2014/main" id="{44D4215E-8714-B6EC-98C6-0AE5878E8327}"/>
              </a:ext>
            </a:extLst>
          </p:cNvPr>
          <p:cNvSpPr>
            <a:spLocks noGrp="1"/>
          </p:cNvSpPr>
          <p:nvPr>
            <p:ph type="sldNum" sz="quarter" idx="12"/>
          </p:nvPr>
        </p:nvSpPr>
        <p:spPr/>
        <p:txBody>
          <a:bodyPr/>
          <a:lstStyle/>
          <a:p>
            <a:fld id="{AEAA3239-9EA4-4A65-A281-97F994456D9F}" type="slidenum">
              <a:rPr lang="en-US" smtClean="0"/>
              <a:t>30</a:t>
            </a:fld>
            <a:endParaRPr lang="en-US" dirty="0"/>
          </a:p>
        </p:txBody>
      </p:sp>
      <p:pic>
        <p:nvPicPr>
          <p:cNvPr id="9" name="Graphic 8" descr="A vector icon of a spoon with a swirl of creamy cheesecake filling, symbolizing texture characteristics, designed with a transparent background">
            <a:extLst>
              <a:ext uri="{FF2B5EF4-FFF2-40B4-BE49-F238E27FC236}">
                <a16:creationId xmlns:a16="http://schemas.microsoft.com/office/drawing/2014/main" id="{9507A016-29DD-4A3D-A281-09ADCF816C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08859" y="1541115"/>
            <a:ext cx="3408312" cy="3408312"/>
          </a:xfrm>
          <a:prstGeom prst="rect">
            <a:avLst/>
          </a:prstGeom>
        </p:spPr>
      </p:pic>
      <p:pic>
        <p:nvPicPr>
          <p:cNvPr id="10" name="Graphic 9">
            <a:extLst>
              <a:ext uri="{FF2B5EF4-FFF2-40B4-BE49-F238E27FC236}">
                <a16:creationId xmlns:a16="http://schemas.microsoft.com/office/drawing/2014/main" id="{83B8C817-C563-4154-97A1-DCC627815B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99635" y="1541115"/>
            <a:ext cx="3408312" cy="3408312"/>
          </a:xfrm>
          <a:prstGeom prst="rect">
            <a:avLst/>
          </a:prstGeom>
        </p:spPr>
      </p:pic>
      <p:sp>
        <p:nvSpPr>
          <p:cNvPr id="11" name="TextBox 10">
            <a:extLst>
              <a:ext uri="{FF2B5EF4-FFF2-40B4-BE49-F238E27FC236}">
                <a16:creationId xmlns:a16="http://schemas.microsoft.com/office/drawing/2014/main" id="{ADF589E6-66EE-419A-8A66-C7230B76BB82}"/>
              </a:ext>
            </a:extLst>
          </p:cNvPr>
          <p:cNvSpPr txBox="1"/>
          <p:nvPr/>
        </p:nvSpPr>
        <p:spPr>
          <a:xfrm>
            <a:off x="618083" y="771525"/>
            <a:ext cx="10955535" cy="502890"/>
          </a:xfrm>
          <a:prstGeom prst="rect">
            <a:avLst/>
          </a:prstGeom>
          <a:noFill/>
        </p:spPr>
        <p:txBody>
          <a:bodyPr wrap="square" rtlCol="0">
            <a:normAutofit fontScale="92500" lnSpcReduction="20000"/>
          </a:bodyPr>
          <a:lstStyle/>
          <a:p>
            <a:r>
              <a:rPr lang="en-US" sz="3600" dirty="0" err="1">
                <a:solidFill>
                  <a:srgbClr val="000000"/>
                </a:solidFill>
                <a:latin typeface="Mongolian Baiti" panose="03000500000000000000" pitchFamily="66" charset="0"/>
              </a:rPr>
              <a:t>Kremasta</a:t>
            </a:r>
            <a:r>
              <a:rPr lang="en-US" sz="3600" dirty="0">
                <a:solidFill>
                  <a:srgbClr val="000000"/>
                </a:solidFill>
                <a:latin typeface="Mongolian Baiti" panose="03000500000000000000" pitchFamily="66" charset="0"/>
              </a:rPr>
              <a:t> </a:t>
            </a:r>
            <a:r>
              <a:rPr lang="en-US" sz="3600" dirty="0" err="1">
                <a:solidFill>
                  <a:srgbClr val="000000"/>
                </a:solidFill>
                <a:latin typeface="Mongolian Baiti" panose="03000500000000000000" pitchFamily="66" charset="0"/>
              </a:rPr>
              <a:t>tekstura</a:t>
            </a:r>
            <a:r>
              <a:rPr lang="en-US" sz="3600" dirty="0">
                <a:solidFill>
                  <a:srgbClr val="000000"/>
                </a:solidFill>
                <a:latin typeface="Mongolian Baiti" panose="03000500000000000000" pitchFamily="66" charset="0"/>
              </a:rPr>
              <a:t> </a:t>
            </a:r>
            <a:r>
              <a:rPr lang="en-US" sz="3600" dirty="0" err="1">
                <a:solidFill>
                  <a:srgbClr val="000000"/>
                </a:solidFill>
                <a:latin typeface="Mongolian Baiti" panose="03000500000000000000" pitchFamily="66" charset="0"/>
              </a:rPr>
              <a:t>i</a:t>
            </a:r>
            <a:r>
              <a:rPr lang="en-US" sz="3600" dirty="0">
                <a:solidFill>
                  <a:srgbClr val="000000"/>
                </a:solidFill>
                <a:latin typeface="Mongolian Baiti" panose="03000500000000000000" pitchFamily="66" charset="0"/>
              </a:rPr>
              <a:t> </a:t>
            </a:r>
            <a:r>
              <a:rPr lang="sr-Latn-RS" sz="3600" dirty="0">
                <a:solidFill>
                  <a:srgbClr val="000000"/>
                </a:solidFill>
                <a:latin typeface="Mongolian Baiti" panose="03000500000000000000" pitchFamily="66" charset="0"/>
              </a:rPr>
              <a:t>razne</a:t>
            </a:r>
            <a:r>
              <a:rPr lang="en-US" sz="3600" dirty="0">
                <a:solidFill>
                  <a:srgbClr val="000000"/>
                </a:solidFill>
                <a:latin typeface="Mongolian Baiti" panose="03000500000000000000" pitchFamily="66" charset="0"/>
              </a:rPr>
              <a:t> kore</a:t>
            </a:r>
            <a:endParaRPr lang="en-US" dirty="0"/>
          </a:p>
        </p:txBody>
      </p:sp>
      <p:sp>
        <p:nvSpPr>
          <p:cNvPr id="12" name="TextBox 11">
            <a:extLst>
              <a:ext uri="{FF2B5EF4-FFF2-40B4-BE49-F238E27FC236}">
                <a16:creationId xmlns:a16="http://schemas.microsoft.com/office/drawing/2014/main" id="{289C2017-9AA1-47D1-BA3F-B82AAA5DD6F6}"/>
              </a:ext>
            </a:extLst>
          </p:cNvPr>
          <p:cNvSpPr txBox="1"/>
          <p:nvPr/>
        </p:nvSpPr>
        <p:spPr>
          <a:xfrm>
            <a:off x="618083" y="5044678"/>
            <a:ext cx="3408312" cy="1344662"/>
          </a:xfrm>
          <a:prstGeom prst="rect">
            <a:avLst/>
          </a:prstGeom>
          <a:noFill/>
        </p:spPr>
        <p:txBody>
          <a:bodyPr wrap="square" rtlCol="0">
            <a:normAutofit/>
          </a:bodyPr>
          <a:lstStyle/>
          <a:p>
            <a:r>
              <a:rPr lang="en-US" sz="1425" b="1" dirty="0" err="1">
                <a:solidFill>
                  <a:srgbClr val="000000"/>
                </a:solidFill>
                <a:latin typeface="Avenir"/>
              </a:rPr>
              <a:t>Tipovi</a:t>
            </a:r>
            <a:r>
              <a:rPr lang="en-US" sz="1425" b="1" dirty="0">
                <a:solidFill>
                  <a:srgbClr val="000000"/>
                </a:solidFill>
                <a:latin typeface="Avenir"/>
              </a:rPr>
              <a:t> kore 
</a:t>
            </a:r>
            <a:r>
              <a:rPr lang="en-US" sz="1425" b="1" dirty="0" err="1">
                <a:solidFill>
                  <a:srgbClr val="000000"/>
                </a:solidFill>
                <a:latin typeface="Avenir"/>
              </a:rPr>
              <a:t>Sadrži</a:t>
            </a:r>
            <a:r>
              <a:rPr lang="en-US" sz="1425" b="1" dirty="0">
                <a:solidFill>
                  <a:srgbClr val="000000"/>
                </a:solidFill>
                <a:latin typeface="Avenir"/>
              </a:rPr>
              <a:t> </a:t>
            </a:r>
            <a:r>
              <a:rPr lang="en-US" sz="1425" b="1" dirty="0" err="1">
                <a:solidFill>
                  <a:srgbClr val="000000"/>
                </a:solidFill>
                <a:latin typeface="Avenir"/>
              </a:rPr>
              <a:t>korice</a:t>
            </a:r>
            <a:r>
              <a:rPr lang="en-US" sz="1425" b="1" dirty="0">
                <a:solidFill>
                  <a:srgbClr val="000000"/>
                </a:solidFill>
                <a:latin typeface="Avenir"/>
              </a:rPr>
              <a:t> od graham </a:t>
            </a:r>
            <a:r>
              <a:rPr lang="en-US" sz="1425" b="1" dirty="0" err="1">
                <a:solidFill>
                  <a:srgbClr val="000000"/>
                </a:solidFill>
                <a:latin typeface="Avenir"/>
              </a:rPr>
              <a:t>krekera</a:t>
            </a:r>
            <a:r>
              <a:rPr lang="en-US" sz="1425" b="1" dirty="0">
                <a:solidFill>
                  <a:srgbClr val="000000"/>
                </a:solidFill>
                <a:latin typeface="Avenir"/>
              </a:rPr>
              <a:t>, </a:t>
            </a:r>
            <a:r>
              <a:rPr lang="en-US" sz="1425" b="1" dirty="0" err="1">
                <a:solidFill>
                  <a:srgbClr val="000000"/>
                </a:solidFill>
                <a:latin typeface="Avenir"/>
              </a:rPr>
              <a:t>mrvice</a:t>
            </a:r>
            <a:r>
              <a:rPr lang="en-US" sz="1425" b="1" dirty="0">
                <a:solidFill>
                  <a:srgbClr val="000000"/>
                </a:solidFill>
                <a:latin typeface="Avenir"/>
              </a:rPr>
              <a:t> od </a:t>
            </a:r>
            <a:r>
              <a:rPr lang="en-US" sz="1425" b="1" dirty="0" err="1">
                <a:solidFill>
                  <a:srgbClr val="000000"/>
                </a:solidFill>
                <a:latin typeface="Avenir"/>
              </a:rPr>
              <a:t>keksa</a:t>
            </a:r>
            <a:r>
              <a:rPr lang="en-US" sz="1425" b="1" dirty="0">
                <a:solidFill>
                  <a:srgbClr val="000000"/>
                </a:solidFill>
                <a:latin typeface="Avenir"/>
              </a:rPr>
              <a:t>, </a:t>
            </a:r>
            <a:r>
              <a:rPr lang="en-US" sz="1425" b="1" dirty="0" err="1">
                <a:solidFill>
                  <a:srgbClr val="000000"/>
                </a:solidFill>
                <a:latin typeface="Avenir"/>
              </a:rPr>
              <a:t>tijesto</a:t>
            </a:r>
            <a:r>
              <a:rPr lang="en-US" sz="1425" b="1" dirty="0">
                <a:solidFill>
                  <a:srgbClr val="000000"/>
                </a:solidFill>
                <a:latin typeface="Avenir"/>
              </a:rPr>
              <a:t> </a:t>
            </a:r>
            <a:r>
              <a:rPr lang="en-US" sz="1425" b="1" dirty="0" err="1">
                <a:solidFill>
                  <a:srgbClr val="000000"/>
                </a:solidFill>
                <a:latin typeface="Avenir"/>
              </a:rPr>
              <a:t>i</a:t>
            </a:r>
            <a:r>
              <a:rPr lang="en-US" sz="1425" b="1" dirty="0">
                <a:solidFill>
                  <a:srgbClr val="000000"/>
                </a:solidFill>
                <a:latin typeface="Avenir"/>
              </a:rPr>
              <a:t> </a:t>
            </a:r>
            <a:r>
              <a:rPr lang="en-US" sz="1425" b="1" dirty="0" err="1">
                <a:solidFill>
                  <a:srgbClr val="000000"/>
                </a:solidFill>
                <a:latin typeface="Avenir"/>
              </a:rPr>
              <a:t>orašaste</a:t>
            </a:r>
            <a:r>
              <a:rPr lang="en-US" sz="1425" b="1" dirty="0">
                <a:solidFill>
                  <a:srgbClr val="000000"/>
                </a:solidFill>
                <a:latin typeface="Avenir"/>
              </a:rPr>
              <a:t> </a:t>
            </a:r>
            <a:r>
              <a:rPr lang="en-US" sz="1425" b="1" dirty="0" err="1">
                <a:solidFill>
                  <a:srgbClr val="000000"/>
                </a:solidFill>
                <a:latin typeface="Avenir"/>
              </a:rPr>
              <a:t>plodove</a:t>
            </a:r>
            <a:r>
              <a:rPr lang="en-US" sz="1425" b="1" dirty="0">
                <a:solidFill>
                  <a:srgbClr val="000000"/>
                </a:solidFill>
                <a:latin typeface="Avenir"/>
              </a:rPr>
              <a:t>, od </a:t>
            </a:r>
            <a:r>
              <a:rPr lang="en-US" sz="1425" b="1" dirty="0" err="1">
                <a:solidFill>
                  <a:srgbClr val="000000"/>
                </a:solidFill>
                <a:latin typeface="Avenir"/>
              </a:rPr>
              <a:t>kojih</a:t>
            </a:r>
            <a:r>
              <a:rPr lang="en-US" sz="1425" b="1" dirty="0">
                <a:solidFill>
                  <a:srgbClr val="000000"/>
                </a:solidFill>
                <a:latin typeface="Avenir"/>
              </a:rPr>
              <a:t> </a:t>
            </a:r>
            <a:r>
              <a:rPr lang="en-US" sz="1425" b="1" dirty="0" err="1">
                <a:solidFill>
                  <a:srgbClr val="000000"/>
                </a:solidFill>
                <a:latin typeface="Avenir"/>
              </a:rPr>
              <a:t>svaka</a:t>
            </a:r>
            <a:r>
              <a:rPr lang="en-US" sz="1425" b="1" dirty="0">
                <a:solidFill>
                  <a:srgbClr val="000000"/>
                </a:solidFill>
                <a:latin typeface="Avenir"/>
              </a:rPr>
              <a:t> </a:t>
            </a:r>
            <a:r>
              <a:rPr lang="en-US" sz="1425" b="1" dirty="0" err="1">
                <a:solidFill>
                  <a:srgbClr val="000000"/>
                </a:solidFill>
                <a:latin typeface="Avenir"/>
              </a:rPr>
              <a:t>nudi</a:t>
            </a:r>
            <a:r>
              <a:rPr lang="en-US" sz="1425" b="1" dirty="0">
                <a:solidFill>
                  <a:srgbClr val="000000"/>
                </a:solidFill>
                <a:latin typeface="Avenir"/>
              </a:rPr>
              <a:t> </a:t>
            </a:r>
            <a:r>
              <a:rPr lang="en-US" sz="1425" b="1" dirty="0" err="1">
                <a:solidFill>
                  <a:srgbClr val="000000"/>
                </a:solidFill>
                <a:latin typeface="Avenir"/>
              </a:rPr>
              <a:t>jedinstvene</a:t>
            </a:r>
            <a:r>
              <a:rPr lang="en-US" sz="1425" b="1" dirty="0">
                <a:solidFill>
                  <a:srgbClr val="000000"/>
                </a:solidFill>
                <a:latin typeface="Avenir"/>
              </a:rPr>
              <a:t> profile </a:t>
            </a:r>
            <a:r>
              <a:rPr lang="en-US" sz="1425" b="1" dirty="0" err="1">
                <a:solidFill>
                  <a:srgbClr val="000000"/>
                </a:solidFill>
                <a:latin typeface="Avenir"/>
              </a:rPr>
              <a:t>ukusa</a:t>
            </a:r>
            <a:r>
              <a:rPr lang="en-US" sz="1425" b="1" dirty="0">
                <a:solidFill>
                  <a:srgbClr val="000000"/>
                </a:solidFill>
                <a:latin typeface="Avenir"/>
              </a:rPr>
              <a:t> </a:t>
            </a:r>
            <a:r>
              <a:rPr lang="en-US" sz="1425" b="1" dirty="0" err="1">
                <a:solidFill>
                  <a:srgbClr val="000000"/>
                </a:solidFill>
                <a:latin typeface="Avenir"/>
              </a:rPr>
              <a:t>i</a:t>
            </a:r>
            <a:r>
              <a:rPr lang="en-US" sz="1425" b="1" dirty="0">
                <a:solidFill>
                  <a:srgbClr val="000000"/>
                </a:solidFill>
                <a:latin typeface="Avenir"/>
              </a:rPr>
              <a:t> </a:t>
            </a:r>
            <a:r>
              <a:rPr lang="en-US" sz="1425" b="1" dirty="0" err="1">
                <a:solidFill>
                  <a:srgbClr val="000000"/>
                </a:solidFill>
                <a:latin typeface="Avenir"/>
              </a:rPr>
              <a:t>teksture</a:t>
            </a:r>
            <a:r>
              <a:rPr lang="en-US" sz="1425" b="1" dirty="0">
                <a:solidFill>
                  <a:srgbClr val="000000"/>
                </a:solidFill>
                <a:latin typeface="Avenir"/>
              </a:rPr>
              <a:t>.</a:t>
            </a:r>
            <a:endParaRPr lang="en-US" dirty="0"/>
          </a:p>
        </p:txBody>
      </p:sp>
      <p:sp>
        <p:nvSpPr>
          <p:cNvPr id="13" name="TextBox 12">
            <a:extLst>
              <a:ext uri="{FF2B5EF4-FFF2-40B4-BE49-F238E27FC236}">
                <a16:creationId xmlns:a16="http://schemas.microsoft.com/office/drawing/2014/main" id="{C738C922-328B-4E44-9441-7937E3BB3462}"/>
              </a:ext>
            </a:extLst>
          </p:cNvPr>
          <p:cNvSpPr txBox="1"/>
          <p:nvPr/>
        </p:nvSpPr>
        <p:spPr>
          <a:xfrm>
            <a:off x="4208859" y="5044678"/>
            <a:ext cx="3408312" cy="1597967"/>
          </a:xfrm>
          <a:prstGeom prst="rect">
            <a:avLst/>
          </a:prstGeom>
          <a:noFill/>
        </p:spPr>
        <p:txBody>
          <a:bodyPr wrap="square" rtlCol="0">
            <a:normAutofit/>
          </a:bodyPr>
          <a:lstStyle/>
          <a:p>
            <a:r>
              <a:rPr lang="en-US" sz="1425" b="1" dirty="0" err="1">
                <a:solidFill>
                  <a:srgbClr val="000000"/>
                </a:solidFill>
                <a:latin typeface="Avenir"/>
              </a:rPr>
              <a:t>Karakteristike</a:t>
            </a:r>
            <a:r>
              <a:rPr lang="en-US" sz="1425" b="1" dirty="0">
                <a:solidFill>
                  <a:srgbClr val="000000"/>
                </a:solidFill>
                <a:latin typeface="Avenir"/>
              </a:rPr>
              <a:t> </a:t>
            </a:r>
            <a:r>
              <a:rPr lang="en-US" sz="1425" b="1" dirty="0" err="1">
                <a:solidFill>
                  <a:srgbClr val="000000"/>
                </a:solidFill>
                <a:latin typeface="Avenir"/>
              </a:rPr>
              <a:t>teksture</a:t>
            </a:r>
            <a:r>
              <a:rPr lang="en-US" sz="1425" b="1" dirty="0">
                <a:solidFill>
                  <a:srgbClr val="000000"/>
                </a:solidFill>
                <a:latin typeface="Avenir"/>
              </a:rPr>
              <a:t> 
</a:t>
            </a:r>
            <a:r>
              <a:rPr lang="en-US" sz="1425" b="1" dirty="0" err="1">
                <a:solidFill>
                  <a:srgbClr val="000000"/>
                </a:solidFill>
                <a:latin typeface="Avenir"/>
              </a:rPr>
              <a:t>Kremasta</a:t>
            </a:r>
            <a:r>
              <a:rPr lang="en-US" sz="1425" b="1" dirty="0">
                <a:solidFill>
                  <a:srgbClr val="000000"/>
                </a:solidFill>
                <a:latin typeface="Avenir"/>
              </a:rPr>
              <a:t> </a:t>
            </a:r>
            <a:r>
              <a:rPr lang="en-US" sz="1425" b="1" dirty="0" err="1">
                <a:solidFill>
                  <a:srgbClr val="000000"/>
                </a:solidFill>
                <a:latin typeface="Avenir"/>
              </a:rPr>
              <a:t>tekstura</a:t>
            </a:r>
            <a:r>
              <a:rPr lang="en-US" sz="1425" b="1" dirty="0">
                <a:solidFill>
                  <a:srgbClr val="000000"/>
                </a:solidFill>
                <a:latin typeface="Avenir"/>
              </a:rPr>
              <a:t> </a:t>
            </a:r>
            <a:r>
              <a:rPr lang="en-US" sz="1425" b="1" dirty="0" err="1">
                <a:solidFill>
                  <a:srgbClr val="000000"/>
                </a:solidFill>
                <a:latin typeface="Avenir"/>
              </a:rPr>
              <a:t>nastaje</a:t>
            </a:r>
            <a:r>
              <a:rPr lang="en-US" sz="1425" b="1" dirty="0">
                <a:solidFill>
                  <a:srgbClr val="000000"/>
                </a:solidFill>
                <a:latin typeface="Avenir"/>
              </a:rPr>
              <a:t> </a:t>
            </a:r>
            <a:r>
              <a:rPr lang="en-US" sz="1425" b="1" dirty="0" err="1">
                <a:solidFill>
                  <a:srgbClr val="000000"/>
                </a:solidFill>
                <a:latin typeface="Avenir"/>
              </a:rPr>
              <a:t>miješanjem</a:t>
            </a:r>
            <a:r>
              <a:rPr lang="en-US" sz="1425" b="1" dirty="0">
                <a:solidFill>
                  <a:srgbClr val="000000"/>
                </a:solidFill>
                <a:latin typeface="Avenir"/>
              </a:rPr>
              <a:t> </a:t>
            </a:r>
            <a:r>
              <a:rPr lang="en-US" sz="1425" b="1" dirty="0" err="1">
                <a:solidFill>
                  <a:srgbClr val="000000"/>
                </a:solidFill>
                <a:latin typeface="Avenir"/>
              </a:rPr>
              <a:t>krem</a:t>
            </a:r>
            <a:r>
              <a:rPr lang="en-US" sz="1425" b="1" dirty="0">
                <a:solidFill>
                  <a:srgbClr val="000000"/>
                </a:solidFill>
                <a:latin typeface="Avenir"/>
              </a:rPr>
              <a:t> </a:t>
            </a:r>
            <a:r>
              <a:rPr lang="en-US" sz="1425" b="1" dirty="0" err="1">
                <a:solidFill>
                  <a:srgbClr val="000000"/>
                </a:solidFill>
                <a:latin typeface="Avenir"/>
              </a:rPr>
              <a:t>sira</a:t>
            </a:r>
            <a:r>
              <a:rPr lang="en-US" sz="1425" b="1" dirty="0">
                <a:solidFill>
                  <a:srgbClr val="000000"/>
                </a:solidFill>
                <a:latin typeface="Avenir"/>
              </a:rPr>
              <a:t>, </a:t>
            </a:r>
            <a:r>
              <a:rPr lang="en-US" sz="1425" b="1" dirty="0" err="1">
                <a:solidFill>
                  <a:srgbClr val="000000"/>
                </a:solidFill>
                <a:latin typeface="Avenir"/>
              </a:rPr>
              <a:t>jaja</a:t>
            </a:r>
            <a:r>
              <a:rPr lang="en-US" sz="1425" b="1" dirty="0">
                <a:solidFill>
                  <a:srgbClr val="000000"/>
                </a:solidFill>
                <a:latin typeface="Avenir"/>
              </a:rPr>
              <a:t> </a:t>
            </a:r>
            <a:r>
              <a:rPr lang="en-US" sz="1425" b="1" dirty="0" err="1">
                <a:solidFill>
                  <a:srgbClr val="000000"/>
                </a:solidFill>
                <a:latin typeface="Avenir"/>
              </a:rPr>
              <a:t>i</a:t>
            </a:r>
            <a:r>
              <a:rPr lang="en-US" sz="1425" b="1" dirty="0">
                <a:solidFill>
                  <a:srgbClr val="000000"/>
                </a:solidFill>
                <a:latin typeface="Avenir"/>
              </a:rPr>
              <a:t> </a:t>
            </a:r>
            <a:r>
              <a:rPr lang="en-US" sz="1425" b="1" dirty="0" err="1">
                <a:solidFill>
                  <a:srgbClr val="000000"/>
                </a:solidFill>
                <a:latin typeface="Avenir"/>
              </a:rPr>
              <a:t>šećera</a:t>
            </a:r>
            <a:r>
              <a:rPr lang="en-US" sz="1425" b="1" dirty="0">
                <a:solidFill>
                  <a:srgbClr val="000000"/>
                </a:solidFill>
                <a:latin typeface="Avenir"/>
              </a:rPr>
              <a:t>; </a:t>
            </a:r>
            <a:r>
              <a:rPr lang="en-US" sz="1425" b="1" dirty="0" err="1">
                <a:solidFill>
                  <a:srgbClr val="000000"/>
                </a:solidFill>
                <a:latin typeface="Avenir"/>
              </a:rPr>
              <a:t>Sadržaj</a:t>
            </a:r>
            <a:r>
              <a:rPr lang="en-US" sz="1425" b="1" dirty="0">
                <a:solidFill>
                  <a:srgbClr val="000000"/>
                </a:solidFill>
                <a:latin typeface="Avenir"/>
              </a:rPr>
              <a:t> </a:t>
            </a:r>
            <a:r>
              <a:rPr lang="en-US" sz="1425" b="1" dirty="0" err="1">
                <a:solidFill>
                  <a:srgbClr val="000000"/>
                </a:solidFill>
                <a:latin typeface="Avenir"/>
              </a:rPr>
              <a:t>masti</a:t>
            </a:r>
            <a:r>
              <a:rPr lang="en-US" sz="1425" b="1" dirty="0">
                <a:solidFill>
                  <a:srgbClr val="000000"/>
                </a:solidFill>
                <a:latin typeface="Avenir"/>
              </a:rPr>
              <a:t> </a:t>
            </a:r>
            <a:r>
              <a:rPr lang="en-US" sz="1425" b="1" dirty="0" err="1">
                <a:solidFill>
                  <a:srgbClr val="000000"/>
                </a:solidFill>
                <a:latin typeface="Avenir"/>
              </a:rPr>
              <a:t>i</a:t>
            </a:r>
            <a:r>
              <a:rPr lang="en-US" sz="1425" b="1" dirty="0">
                <a:solidFill>
                  <a:srgbClr val="000000"/>
                </a:solidFill>
                <a:latin typeface="Avenir"/>
              </a:rPr>
              <a:t> </a:t>
            </a:r>
            <a:r>
              <a:rPr lang="en-US" sz="1425" b="1" dirty="0" err="1">
                <a:solidFill>
                  <a:srgbClr val="000000"/>
                </a:solidFill>
                <a:latin typeface="Avenir"/>
              </a:rPr>
              <a:t>stabilizatori</a:t>
            </a:r>
            <a:r>
              <a:rPr lang="en-US" sz="1425" b="1" dirty="0">
                <a:solidFill>
                  <a:srgbClr val="000000"/>
                </a:solidFill>
                <a:latin typeface="Avenir"/>
              </a:rPr>
              <a:t> </a:t>
            </a:r>
            <a:r>
              <a:rPr lang="en-US" sz="1425" b="1" dirty="0" err="1">
                <a:solidFill>
                  <a:srgbClr val="000000"/>
                </a:solidFill>
                <a:latin typeface="Avenir"/>
              </a:rPr>
              <a:t>dodatno</a:t>
            </a:r>
            <a:r>
              <a:rPr lang="en-US" sz="1425" b="1" dirty="0">
                <a:solidFill>
                  <a:srgbClr val="000000"/>
                </a:solidFill>
                <a:latin typeface="Avenir"/>
              </a:rPr>
              <a:t> </a:t>
            </a:r>
            <a:r>
              <a:rPr lang="en-US" sz="1425" b="1" dirty="0" err="1">
                <a:solidFill>
                  <a:srgbClr val="000000"/>
                </a:solidFill>
                <a:latin typeface="Avenir"/>
              </a:rPr>
              <a:t>utiču</a:t>
            </a:r>
            <a:r>
              <a:rPr lang="en-US" sz="1425" b="1" dirty="0">
                <a:solidFill>
                  <a:srgbClr val="000000"/>
                </a:solidFill>
                <a:latin typeface="Avenir"/>
              </a:rPr>
              <a:t> </a:t>
            </a:r>
            <a:r>
              <a:rPr lang="en-US" sz="1425" b="1" dirty="0" err="1">
                <a:solidFill>
                  <a:srgbClr val="000000"/>
                </a:solidFill>
                <a:latin typeface="Avenir"/>
              </a:rPr>
              <a:t>na</a:t>
            </a:r>
            <a:r>
              <a:rPr lang="en-US" sz="1425" b="1" dirty="0">
                <a:solidFill>
                  <a:srgbClr val="000000"/>
                </a:solidFill>
                <a:latin typeface="Avenir"/>
              </a:rPr>
              <a:t> </a:t>
            </a:r>
            <a:r>
              <a:rPr lang="en-US" sz="1425" b="1" dirty="0" err="1">
                <a:solidFill>
                  <a:srgbClr val="000000"/>
                </a:solidFill>
                <a:latin typeface="Avenir"/>
              </a:rPr>
              <a:t>osjećaj</a:t>
            </a:r>
            <a:r>
              <a:rPr lang="en-US" sz="1425" b="1" dirty="0">
                <a:solidFill>
                  <a:srgbClr val="000000"/>
                </a:solidFill>
                <a:latin typeface="Avenir"/>
              </a:rPr>
              <a:t> </a:t>
            </a:r>
            <a:r>
              <a:rPr lang="en-US" sz="1425" b="1" dirty="0" err="1">
                <a:solidFill>
                  <a:srgbClr val="000000"/>
                </a:solidFill>
                <a:latin typeface="Avenir"/>
              </a:rPr>
              <a:t>i</a:t>
            </a:r>
            <a:r>
              <a:rPr lang="en-US" sz="1425" b="1" dirty="0">
                <a:solidFill>
                  <a:srgbClr val="000000"/>
                </a:solidFill>
                <a:latin typeface="Avenir"/>
              </a:rPr>
              <a:t> </a:t>
            </a:r>
            <a:r>
              <a:rPr lang="en-US" sz="1425" b="1" dirty="0" err="1">
                <a:solidFill>
                  <a:srgbClr val="000000"/>
                </a:solidFill>
                <a:latin typeface="Avenir"/>
              </a:rPr>
              <a:t>čvrstoću</a:t>
            </a:r>
            <a:r>
              <a:rPr lang="en-US" sz="1425" b="1" dirty="0">
                <a:solidFill>
                  <a:srgbClr val="000000"/>
                </a:solidFill>
                <a:latin typeface="Avenir"/>
              </a:rPr>
              <a:t> </a:t>
            </a:r>
            <a:r>
              <a:rPr lang="en-US" sz="1425" b="1" dirty="0" err="1">
                <a:solidFill>
                  <a:srgbClr val="000000"/>
                </a:solidFill>
                <a:latin typeface="Avenir"/>
              </a:rPr>
              <a:t>usta</a:t>
            </a:r>
            <a:r>
              <a:rPr lang="en-US" sz="1425" b="1" dirty="0">
                <a:solidFill>
                  <a:srgbClr val="000000"/>
                </a:solidFill>
                <a:latin typeface="Avenir"/>
              </a:rPr>
              <a:t>.</a:t>
            </a:r>
            <a:endParaRPr lang="en-US" dirty="0"/>
          </a:p>
        </p:txBody>
      </p:sp>
      <p:sp>
        <p:nvSpPr>
          <p:cNvPr id="14" name="TextBox 13">
            <a:extLst>
              <a:ext uri="{FF2B5EF4-FFF2-40B4-BE49-F238E27FC236}">
                <a16:creationId xmlns:a16="http://schemas.microsoft.com/office/drawing/2014/main" id="{93BADAEB-3B23-4F12-AF72-49DF341F22EB}"/>
              </a:ext>
            </a:extLst>
          </p:cNvPr>
          <p:cNvSpPr txBox="1"/>
          <p:nvPr/>
        </p:nvSpPr>
        <p:spPr>
          <a:xfrm>
            <a:off x="7799635" y="5044678"/>
            <a:ext cx="3408312" cy="1344662"/>
          </a:xfrm>
          <a:prstGeom prst="rect">
            <a:avLst/>
          </a:prstGeom>
          <a:noFill/>
        </p:spPr>
        <p:txBody>
          <a:bodyPr wrap="square" rtlCol="0">
            <a:normAutofit/>
          </a:bodyPr>
          <a:lstStyle/>
          <a:p>
            <a:r>
              <a:rPr lang="en-US" sz="1425" b="1" dirty="0" err="1">
                <a:solidFill>
                  <a:srgbClr val="000000"/>
                </a:solidFill>
                <a:latin typeface="Avenir"/>
              </a:rPr>
              <a:t>Stilovi</a:t>
            </a:r>
            <a:r>
              <a:rPr lang="en-US" sz="1425" b="1" dirty="0">
                <a:solidFill>
                  <a:srgbClr val="000000"/>
                </a:solidFill>
                <a:latin typeface="Avenir"/>
              </a:rPr>
              <a:t> </a:t>
            </a:r>
            <a:r>
              <a:rPr lang="en-US" sz="1425" b="1" dirty="0" err="1">
                <a:solidFill>
                  <a:srgbClr val="000000"/>
                </a:solidFill>
                <a:latin typeface="Avenir"/>
              </a:rPr>
              <a:t>pečenja</a:t>
            </a:r>
            <a:r>
              <a:rPr lang="en-US" sz="1425" b="1" dirty="0">
                <a:solidFill>
                  <a:srgbClr val="000000"/>
                </a:solidFill>
                <a:latin typeface="Avenir"/>
              </a:rPr>
              <a:t> 
</a:t>
            </a:r>
            <a:r>
              <a:rPr lang="en-US" sz="1425" b="1" dirty="0" err="1">
                <a:solidFill>
                  <a:srgbClr val="000000"/>
                </a:solidFill>
                <a:latin typeface="Avenir"/>
              </a:rPr>
              <a:t>Pečeni</a:t>
            </a:r>
            <a:r>
              <a:rPr lang="en-US" sz="1425" b="1" dirty="0">
                <a:solidFill>
                  <a:srgbClr val="000000"/>
                </a:solidFill>
                <a:latin typeface="Avenir"/>
              </a:rPr>
              <a:t> cheesecakes </a:t>
            </a:r>
            <a:r>
              <a:rPr lang="en-US" sz="1425" b="1" dirty="0" err="1">
                <a:solidFill>
                  <a:srgbClr val="000000"/>
                </a:solidFill>
                <a:latin typeface="Avenir"/>
              </a:rPr>
              <a:t>su</a:t>
            </a:r>
            <a:r>
              <a:rPr lang="en-US" sz="1425" b="1" dirty="0">
                <a:solidFill>
                  <a:srgbClr val="000000"/>
                </a:solidFill>
                <a:latin typeface="Avenir"/>
              </a:rPr>
              <a:t> </a:t>
            </a:r>
            <a:r>
              <a:rPr lang="en-US" sz="1425" b="1" dirty="0" err="1">
                <a:solidFill>
                  <a:srgbClr val="000000"/>
                </a:solidFill>
                <a:latin typeface="Avenir"/>
              </a:rPr>
              <a:t>čvršći</a:t>
            </a:r>
            <a:r>
              <a:rPr lang="en-US" sz="1425" b="1" dirty="0">
                <a:solidFill>
                  <a:srgbClr val="000000"/>
                </a:solidFill>
                <a:latin typeface="Avenir"/>
              </a:rPr>
              <a:t> </a:t>
            </a:r>
            <a:r>
              <a:rPr lang="en-US" sz="1425" b="1" dirty="0" err="1">
                <a:solidFill>
                  <a:srgbClr val="000000"/>
                </a:solidFill>
                <a:latin typeface="Avenir"/>
              </a:rPr>
              <a:t>i</a:t>
            </a:r>
            <a:r>
              <a:rPr lang="en-US" sz="1425" b="1" dirty="0">
                <a:solidFill>
                  <a:srgbClr val="000000"/>
                </a:solidFill>
                <a:latin typeface="Avenir"/>
              </a:rPr>
              <a:t> </a:t>
            </a:r>
            <a:r>
              <a:rPr lang="en-US" sz="1425" b="1" dirty="0" err="1">
                <a:solidFill>
                  <a:srgbClr val="000000"/>
                </a:solidFill>
                <a:latin typeface="Avenir"/>
              </a:rPr>
              <a:t>gušći</a:t>
            </a:r>
            <a:r>
              <a:rPr lang="en-US" sz="1425" b="1" dirty="0">
                <a:solidFill>
                  <a:srgbClr val="000000"/>
                </a:solidFill>
                <a:latin typeface="Avenir"/>
              </a:rPr>
              <a:t>, </a:t>
            </a:r>
            <a:r>
              <a:rPr lang="en-US" sz="1425" b="1" dirty="0" err="1">
                <a:solidFill>
                  <a:srgbClr val="000000"/>
                </a:solidFill>
                <a:latin typeface="Avenir"/>
              </a:rPr>
              <a:t>dok</a:t>
            </a:r>
            <a:r>
              <a:rPr lang="en-US" sz="1425" b="1" dirty="0">
                <a:solidFill>
                  <a:srgbClr val="000000"/>
                </a:solidFill>
                <a:latin typeface="Avenir"/>
              </a:rPr>
              <a:t> </a:t>
            </a:r>
            <a:r>
              <a:rPr lang="en-US" sz="1425" b="1" dirty="0" err="1">
                <a:solidFill>
                  <a:srgbClr val="000000"/>
                </a:solidFill>
                <a:latin typeface="Avenir"/>
              </a:rPr>
              <a:t>su</a:t>
            </a:r>
            <a:r>
              <a:rPr lang="en-US" sz="1425" b="1" dirty="0">
                <a:solidFill>
                  <a:srgbClr val="000000"/>
                </a:solidFill>
                <a:latin typeface="Avenir"/>
              </a:rPr>
              <a:t> </a:t>
            </a:r>
            <a:r>
              <a:rPr lang="en-US" sz="1425" b="1" dirty="0" err="1">
                <a:solidFill>
                  <a:srgbClr val="000000"/>
                </a:solidFill>
                <a:latin typeface="Avenir"/>
              </a:rPr>
              <a:t>verzije</a:t>
            </a:r>
            <a:r>
              <a:rPr lang="en-US" sz="1425" b="1" dirty="0">
                <a:solidFill>
                  <a:srgbClr val="000000"/>
                </a:solidFill>
                <a:latin typeface="Avenir"/>
              </a:rPr>
              <a:t> bez </a:t>
            </a:r>
            <a:r>
              <a:rPr lang="en-US" sz="1425" b="1" dirty="0" err="1">
                <a:solidFill>
                  <a:srgbClr val="000000"/>
                </a:solidFill>
                <a:latin typeface="Avenir"/>
              </a:rPr>
              <a:t>pečenja</a:t>
            </a:r>
            <a:r>
              <a:rPr lang="en-US" sz="1425" b="1" dirty="0">
                <a:solidFill>
                  <a:srgbClr val="000000"/>
                </a:solidFill>
                <a:latin typeface="Avenir"/>
              </a:rPr>
              <a:t> </a:t>
            </a:r>
            <a:r>
              <a:rPr lang="en-US" sz="1425" b="1" dirty="0" err="1">
                <a:solidFill>
                  <a:srgbClr val="000000"/>
                </a:solidFill>
                <a:latin typeface="Avenir"/>
              </a:rPr>
              <a:t>lakše</a:t>
            </a:r>
            <a:r>
              <a:rPr lang="en-US" sz="1425" b="1" dirty="0">
                <a:solidFill>
                  <a:srgbClr val="000000"/>
                </a:solidFill>
                <a:latin typeface="Avenir"/>
              </a:rPr>
              <a:t> </a:t>
            </a:r>
            <a:r>
              <a:rPr lang="en-US" sz="1425" b="1" dirty="0" err="1">
                <a:solidFill>
                  <a:srgbClr val="000000"/>
                </a:solidFill>
                <a:latin typeface="Avenir"/>
              </a:rPr>
              <a:t>i</a:t>
            </a:r>
            <a:r>
              <a:rPr lang="en-US" sz="1425" b="1" dirty="0">
                <a:solidFill>
                  <a:srgbClr val="000000"/>
                </a:solidFill>
                <a:latin typeface="Avenir"/>
              </a:rPr>
              <a:t> </a:t>
            </a:r>
            <a:r>
              <a:rPr lang="en-US" sz="1425" b="1" dirty="0" err="1">
                <a:solidFill>
                  <a:srgbClr val="000000"/>
                </a:solidFill>
                <a:latin typeface="Avenir"/>
              </a:rPr>
              <a:t>mekše</a:t>
            </a:r>
            <a:r>
              <a:rPr lang="en-US" sz="1425" b="1" dirty="0">
                <a:solidFill>
                  <a:srgbClr val="000000"/>
                </a:solidFill>
                <a:latin typeface="Avenir"/>
              </a:rPr>
              <a:t>, </a:t>
            </a:r>
            <a:r>
              <a:rPr lang="en-US" sz="1425" b="1" dirty="0" err="1">
                <a:solidFill>
                  <a:srgbClr val="000000"/>
                </a:solidFill>
                <a:latin typeface="Avenir"/>
              </a:rPr>
              <a:t>što</a:t>
            </a:r>
            <a:r>
              <a:rPr lang="en-US" sz="1425" b="1" dirty="0">
                <a:solidFill>
                  <a:srgbClr val="000000"/>
                </a:solidFill>
                <a:latin typeface="Avenir"/>
              </a:rPr>
              <a:t> </a:t>
            </a:r>
            <a:r>
              <a:rPr lang="en-US" sz="1425" b="1" dirty="0" err="1">
                <a:solidFill>
                  <a:srgbClr val="000000"/>
                </a:solidFill>
                <a:latin typeface="Avenir"/>
              </a:rPr>
              <a:t>utiče</a:t>
            </a:r>
            <a:r>
              <a:rPr lang="en-US" sz="1425" b="1" dirty="0">
                <a:solidFill>
                  <a:srgbClr val="000000"/>
                </a:solidFill>
                <a:latin typeface="Avenir"/>
              </a:rPr>
              <a:t> </a:t>
            </a:r>
            <a:r>
              <a:rPr lang="en-US" sz="1425" b="1" dirty="0" err="1">
                <a:solidFill>
                  <a:srgbClr val="000000"/>
                </a:solidFill>
                <a:latin typeface="Avenir"/>
              </a:rPr>
              <a:t>na</a:t>
            </a:r>
            <a:r>
              <a:rPr lang="en-US" sz="1425" b="1" dirty="0">
                <a:solidFill>
                  <a:srgbClr val="000000"/>
                </a:solidFill>
                <a:latin typeface="Avenir"/>
              </a:rPr>
              <a:t> </a:t>
            </a:r>
            <a:r>
              <a:rPr lang="en-US" sz="1425" b="1" dirty="0" err="1">
                <a:solidFill>
                  <a:srgbClr val="000000"/>
                </a:solidFill>
                <a:latin typeface="Avenir"/>
              </a:rPr>
              <a:t>ukupnu</a:t>
            </a:r>
            <a:r>
              <a:rPr lang="en-US" sz="1425" b="1" dirty="0">
                <a:solidFill>
                  <a:srgbClr val="000000"/>
                </a:solidFill>
                <a:latin typeface="Avenir"/>
              </a:rPr>
              <a:t> </a:t>
            </a:r>
            <a:r>
              <a:rPr lang="en-US" sz="1425" b="1" dirty="0" err="1">
                <a:solidFill>
                  <a:srgbClr val="000000"/>
                </a:solidFill>
                <a:latin typeface="Avenir"/>
              </a:rPr>
              <a:t>kremastost</a:t>
            </a:r>
            <a:r>
              <a:rPr lang="en-US" sz="1425" b="1" dirty="0">
                <a:solidFill>
                  <a:srgbClr val="000000"/>
                </a:solidFill>
                <a:latin typeface="Avenir"/>
              </a:rPr>
              <a:t> </a:t>
            </a:r>
            <a:r>
              <a:rPr lang="en-US" sz="1425" b="1" dirty="0" err="1">
                <a:solidFill>
                  <a:srgbClr val="000000"/>
                </a:solidFill>
                <a:latin typeface="Avenir"/>
              </a:rPr>
              <a:t>i</a:t>
            </a:r>
            <a:r>
              <a:rPr lang="en-US" sz="1425" b="1" dirty="0">
                <a:solidFill>
                  <a:srgbClr val="000000"/>
                </a:solidFill>
                <a:latin typeface="Avenir"/>
              </a:rPr>
              <a:t> </a:t>
            </a:r>
            <a:r>
              <a:rPr lang="en-US" sz="1425" b="1" dirty="0" err="1">
                <a:solidFill>
                  <a:srgbClr val="000000"/>
                </a:solidFill>
                <a:latin typeface="Avenir"/>
              </a:rPr>
              <a:t>zadovoljstvo</a:t>
            </a:r>
            <a:r>
              <a:rPr lang="en-US" sz="1425" b="1" dirty="0">
                <a:solidFill>
                  <a:srgbClr val="000000"/>
                </a:solidFill>
                <a:latin typeface="Avenir"/>
              </a:rPr>
              <a:t>.</a:t>
            </a:r>
            <a:endParaRPr lang="en-US" dirty="0"/>
          </a:p>
        </p:txBody>
      </p:sp>
    </p:spTree>
    <p:extLst>
      <p:ext uri="{BB962C8B-B14F-4D97-AF65-F5344CB8AC3E}">
        <p14:creationId xmlns:p14="http://schemas.microsoft.com/office/powerpoint/2010/main" val="409073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ED4E48A-029D-434B-903F-889104F37A54}"/>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8" name="Content Placeholder 7" descr="A visually rich, overhead photograph of a variety of cheesecakes, each topped with different classic and modern toppings: one with glossy cherry compote, another with fresh blueberries, a third with salted caramel drizzle, one with chocolate ganache, and another with a vibrant exotic fruit glaze. Include slices with fresh fruit and whipped cream, and a small portion with a savory balsamic reduction and herbs. The arrangement should be appetizing and colorful, highlighting the diversity of toppings. No visible or implied text, letters, or words should appear anywhere in the image. The composition should allow for text overlay describing flavor profiles and popularity trends">
            <a:extLst>
              <a:ext uri="{FF2B5EF4-FFF2-40B4-BE49-F238E27FC236}">
                <a16:creationId xmlns:a16="http://schemas.microsoft.com/office/drawing/2014/main" id="{810DB944-7DF5-40FC-B4C3-A05808D37286}"/>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5334000" y="0"/>
            <a:ext cx="6858000" cy="6858000"/>
          </a:xfrm>
          <a:prstGeom prst="rect">
            <a:avLst/>
          </a:prstGeom>
        </p:spPr>
      </p:pic>
      <p:sp>
        <p:nvSpPr>
          <p:cNvPr id="6" name="Slide Number Placeholder 5">
            <a:extLst>
              <a:ext uri="{FF2B5EF4-FFF2-40B4-BE49-F238E27FC236}">
                <a16:creationId xmlns:a16="http://schemas.microsoft.com/office/drawing/2014/main" id="{E79ECE0B-42A5-4898-9DA1-0384C6A9F927}"/>
              </a:ext>
            </a:extLst>
          </p:cNvPr>
          <p:cNvSpPr>
            <a:spLocks noGrp="1"/>
          </p:cNvSpPr>
          <p:nvPr>
            <p:ph type="sldNum" sz="quarter" idx="12"/>
          </p:nvPr>
        </p:nvSpPr>
        <p:spPr/>
        <p:txBody>
          <a:bodyPr/>
          <a:lstStyle/>
          <a:p>
            <a:fld id="{AEAA3239-9EA4-4A65-A281-97F994456D9F}" type="slidenum">
              <a:rPr lang="en-US" smtClean="0"/>
              <a:t>31</a:t>
            </a:fld>
            <a:endParaRPr lang="en-US" dirty="0"/>
          </a:p>
        </p:txBody>
      </p:sp>
      <p:sp>
        <p:nvSpPr>
          <p:cNvPr id="9" name="TextBox 8">
            <a:extLst>
              <a:ext uri="{FF2B5EF4-FFF2-40B4-BE49-F238E27FC236}">
                <a16:creationId xmlns:a16="http://schemas.microsoft.com/office/drawing/2014/main" id="{DDBADD2B-EF39-44D2-8F9F-D4F61688897F}"/>
              </a:ext>
            </a:extLst>
          </p:cNvPr>
          <p:cNvSpPr txBox="1"/>
          <p:nvPr/>
        </p:nvSpPr>
        <p:spPr>
          <a:xfrm>
            <a:off x="619125" y="581025"/>
            <a:ext cx="4391025" cy="1005780"/>
          </a:xfrm>
          <a:prstGeom prst="rect">
            <a:avLst/>
          </a:prstGeom>
          <a:noFill/>
        </p:spPr>
        <p:txBody>
          <a:bodyPr wrap="square" rtlCol="0">
            <a:normAutofit fontScale="92500" lnSpcReduction="10000"/>
          </a:bodyPr>
          <a:lstStyle/>
          <a:p>
            <a:r>
              <a:rPr lang="en-US" sz="3600" dirty="0" err="1">
                <a:solidFill>
                  <a:srgbClr val="000000"/>
                </a:solidFill>
                <a:latin typeface="Mongolian Baiti" panose="03000500000000000000" pitchFamily="66" charset="0"/>
              </a:rPr>
              <a:t>Klasični</a:t>
            </a:r>
            <a:r>
              <a:rPr lang="en-US" sz="3600" dirty="0">
                <a:solidFill>
                  <a:srgbClr val="000000"/>
                </a:solidFill>
                <a:latin typeface="Mongolian Baiti" panose="03000500000000000000" pitchFamily="66" charset="0"/>
              </a:rPr>
              <a:t> </a:t>
            </a:r>
            <a:r>
              <a:rPr lang="en-US" sz="3600" dirty="0" err="1">
                <a:solidFill>
                  <a:srgbClr val="000000"/>
                </a:solidFill>
                <a:latin typeface="Mongolian Baiti" panose="03000500000000000000" pitchFamily="66" charset="0"/>
              </a:rPr>
              <a:t>i</a:t>
            </a:r>
            <a:r>
              <a:rPr lang="en-US" sz="3600" dirty="0">
                <a:solidFill>
                  <a:srgbClr val="000000"/>
                </a:solidFill>
                <a:latin typeface="Mongolian Baiti" panose="03000500000000000000" pitchFamily="66" charset="0"/>
              </a:rPr>
              <a:t> </a:t>
            </a:r>
            <a:r>
              <a:rPr lang="en-US" sz="3600" dirty="0" err="1">
                <a:solidFill>
                  <a:srgbClr val="000000"/>
                </a:solidFill>
                <a:latin typeface="Mongolian Baiti" panose="03000500000000000000" pitchFamily="66" charset="0"/>
              </a:rPr>
              <a:t>moderni</a:t>
            </a:r>
            <a:r>
              <a:rPr lang="en-US" sz="3600" dirty="0">
                <a:solidFill>
                  <a:srgbClr val="000000"/>
                </a:solidFill>
                <a:latin typeface="Mongolian Baiti" panose="03000500000000000000" pitchFamily="66" charset="0"/>
              </a:rPr>
              <a:t> </a:t>
            </a:r>
            <a:r>
              <a:rPr lang="en-US" sz="3600" dirty="0" err="1">
                <a:solidFill>
                  <a:srgbClr val="000000"/>
                </a:solidFill>
                <a:latin typeface="Mongolian Baiti" panose="03000500000000000000" pitchFamily="66" charset="0"/>
              </a:rPr>
              <a:t>dodaci</a:t>
            </a:r>
            <a:endParaRPr lang="en-US" dirty="0"/>
          </a:p>
        </p:txBody>
      </p:sp>
      <p:sp>
        <p:nvSpPr>
          <p:cNvPr id="10" name="TextBox 9">
            <a:extLst>
              <a:ext uri="{FF2B5EF4-FFF2-40B4-BE49-F238E27FC236}">
                <a16:creationId xmlns:a16="http://schemas.microsoft.com/office/drawing/2014/main" id="{1DA10D88-DF8F-44D4-8BD1-0FE520300577}"/>
              </a:ext>
            </a:extLst>
          </p:cNvPr>
          <p:cNvSpPr txBox="1"/>
          <p:nvPr/>
        </p:nvSpPr>
        <p:spPr>
          <a:xfrm>
            <a:off x="619125" y="1929705"/>
            <a:ext cx="4391025" cy="238125"/>
          </a:xfrm>
          <a:prstGeom prst="rect">
            <a:avLst/>
          </a:prstGeom>
          <a:noFill/>
        </p:spPr>
        <p:txBody>
          <a:bodyPr wrap="square" rtlCol="0">
            <a:normAutofit fontScale="70000" lnSpcReduction="20000"/>
          </a:bodyPr>
          <a:lstStyle/>
          <a:p>
            <a:r>
              <a:rPr lang="en-US" sz="1500" b="1" dirty="0" err="1">
                <a:solidFill>
                  <a:srgbClr val="D27B07"/>
                </a:solidFill>
                <a:effectLst/>
                <a:latin typeface="Avenir"/>
              </a:rPr>
              <a:t>Klasični</a:t>
            </a:r>
            <a:r>
              <a:rPr lang="en-US" sz="1500" b="1" dirty="0">
                <a:solidFill>
                  <a:srgbClr val="D27B07"/>
                </a:solidFill>
                <a:effectLst/>
                <a:latin typeface="Avenir"/>
              </a:rPr>
              <a:t> </a:t>
            </a:r>
            <a:r>
              <a:rPr lang="en-US" sz="1500" b="1" dirty="0" err="1">
                <a:solidFill>
                  <a:srgbClr val="D27B07"/>
                </a:solidFill>
                <a:effectLst/>
                <a:latin typeface="Avenir"/>
              </a:rPr>
              <a:t>voćni</a:t>
            </a:r>
            <a:r>
              <a:rPr lang="en-US" sz="1500" b="1" dirty="0">
                <a:solidFill>
                  <a:srgbClr val="D27B07"/>
                </a:solidFill>
                <a:effectLst/>
                <a:latin typeface="Avenir"/>
              </a:rPr>
              <a:t> </a:t>
            </a:r>
            <a:r>
              <a:rPr lang="en-US" sz="1500" b="1" dirty="0" err="1">
                <a:solidFill>
                  <a:srgbClr val="D27B07"/>
                </a:solidFill>
                <a:effectLst/>
                <a:latin typeface="Avenir"/>
              </a:rPr>
              <a:t>kompoti</a:t>
            </a:r>
            <a:endParaRPr lang="en-US" dirty="0"/>
          </a:p>
        </p:txBody>
      </p:sp>
      <p:sp>
        <p:nvSpPr>
          <p:cNvPr id="11" name="TextBox 10">
            <a:extLst>
              <a:ext uri="{FF2B5EF4-FFF2-40B4-BE49-F238E27FC236}">
                <a16:creationId xmlns:a16="http://schemas.microsoft.com/office/drawing/2014/main" id="{A26691EF-247B-49A6-AC20-9249239D7C2B}"/>
              </a:ext>
            </a:extLst>
          </p:cNvPr>
          <p:cNvSpPr txBox="1"/>
          <p:nvPr/>
        </p:nvSpPr>
        <p:spPr>
          <a:xfrm>
            <a:off x="619125" y="2244030"/>
            <a:ext cx="4391025" cy="445591"/>
          </a:xfrm>
          <a:prstGeom prst="rect">
            <a:avLst/>
          </a:prstGeom>
          <a:noFill/>
        </p:spPr>
        <p:txBody>
          <a:bodyPr wrap="square" rtlCol="0">
            <a:normAutofit fontScale="92500" lnSpcReduction="10000"/>
          </a:bodyPr>
          <a:lstStyle/>
          <a:p>
            <a:pPr>
              <a:spcBef>
                <a:spcPts val="600"/>
              </a:spcBef>
            </a:pPr>
            <a:r>
              <a:rPr lang="en-US" sz="1350" dirty="0" err="1">
                <a:solidFill>
                  <a:srgbClr val="000000"/>
                </a:solidFill>
                <a:latin typeface="Avenir"/>
              </a:rPr>
              <a:t>Trešnja</a:t>
            </a:r>
            <a:r>
              <a:rPr lang="en-US" sz="1350" dirty="0">
                <a:solidFill>
                  <a:srgbClr val="000000"/>
                </a:solidFill>
                <a:latin typeface="Avenir"/>
              </a:rPr>
              <a:t> </a:t>
            </a:r>
            <a:r>
              <a:rPr lang="en-US" sz="1350" dirty="0" err="1">
                <a:solidFill>
                  <a:srgbClr val="000000"/>
                </a:solidFill>
                <a:latin typeface="Avenir"/>
              </a:rPr>
              <a:t>i</a:t>
            </a:r>
            <a:r>
              <a:rPr lang="en-US" sz="1350" dirty="0">
                <a:solidFill>
                  <a:srgbClr val="000000"/>
                </a:solidFill>
                <a:latin typeface="Avenir"/>
              </a:rPr>
              <a:t> </a:t>
            </a:r>
            <a:r>
              <a:rPr lang="en-US" sz="1350" dirty="0" err="1">
                <a:solidFill>
                  <a:srgbClr val="000000"/>
                </a:solidFill>
                <a:latin typeface="Avenir"/>
              </a:rPr>
              <a:t>borovnica</a:t>
            </a:r>
            <a:r>
              <a:rPr lang="en-US" sz="1350" dirty="0">
                <a:solidFill>
                  <a:srgbClr val="000000"/>
                </a:solidFill>
                <a:latin typeface="Avenir"/>
              </a:rPr>
              <a:t> </a:t>
            </a:r>
            <a:r>
              <a:rPr lang="en-US" sz="1350" dirty="0" err="1">
                <a:solidFill>
                  <a:srgbClr val="000000"/>
                </a:solidFill>
                <a:latin typeface="Avenir"/>
              </a:rPr>
              <a:t>donose</a:t>
            </a:r>
            <a:r>
              <a:rPr lang="en-US" sz="1350" dirty="0">
                <a:solidFill>
                  <a:srgbClr val="000000"/>
                </a:solidFill>
                <a:latin typeface="Avenir"/>
              </a:rPr>
              <a:t> </a:t>
            </a:r>
            <a:r>
              <a:rPr lang="en-US" sz="1350" dirty="0" err="1">
                <a:solidFill>
                  <a:srgbClr val="000000"/>
                </a:solidFill>
                <a:latin typeface="Avenir"/>
              </a:rPr>
              <a:t>svijetlu</a:t>
            </a:r>
            <a:r>
              <a:rPr lang="en-US" sz="1350" dirty="0">
                <a:solidFill>
                  <a:srgbClr val="000000"/>
                </a:solidFill>
                <a:latin typeface="Avenir"/>
              </a:rPr>
              <a:t> </a:t>
            </a:r>
            <a:r>
              <a:rPr lang="en-US" sz="1350" dirty="0" err="1">
                <a:solidFill>
                  <a:srgbClr val="000000"/>
                </a:solidFill>
                <a:latin typeface="Avenir"/>
              </a:rPr>
              <a:t>kiselost</a:t>
            </a:r>
            <a:r>
              <a:rPr lang="en-US" sz="1350" dirty="0">
                <a:solidFill>
                  <a:srgbClr val="000000"/>
                </a:solidFill>
                <a:latin typeface="Avenir"/>
              </a:rPr>
              <a:t> </a:t>
            </a:r>
            <a:r>
              <a:rPr lang="en-US" sz="1350" dirty="0" err="1">
                <a:solidFill>
                  <a:srgbClr val="000000"/>
                </a:solidFill>
                <a:latin typeface="Avenir"/>
              </a:rPr>
              <a:t>i</a:t>
            </a:r>
            <a:r>
              <a:rPr lang="en-US" sz="1350" dirty="0">
                <a:solidFill>
                  <a:srgbClr val="000000"/>
                </a:solidFill>
                <a:latin typeface="Avenir"/>
              </a:rPr>
              <a:t> </a:t>
            </a:r>
            <a:r>
              <a:rPr lang="en-US" sz="1350" dirty="0" err="1">
                <a:solidFill>
                  <a:srgbClr val="000000"/>
                </a:solidFill>
                <a:latin typeface="Avenir"/>
              </a:rPr>
              <a:t>bogatu</a:t>
            </a:r>
            <a:r>
              <a:rPr lang="en-US" sz="1350" dirty="0">
                <a:solidFill>
                  <a:srgbClr val="000000"/>
                </a:solidFill>
                <a:latin typeface="Avenir"/>
              </a:rPr>
              <a:t> </a:t>
            </a:r>
            <a:r>
              <a:rPr lang="en-US" sz="1350" dirty="0" err="1">
                <a:solidFill>
                  <a:srgbClr val="000000"/>
                </a:solidFill>
                <a:latin typeface="Avenir"/>
              </a:rPr>
              <a:t>slatkoću</a:t>
            </a:r>
            <a:r>
              <a:rPr lang="en-US" sz="1350" dirty="0">
                <a:solidFill>
                  <a:srgbClr val="000000"/>
                </a:solidFill>
                <a:latin typeface="Avenir"/>
              </a:rPr>
              <a:t>; </a:t>
            </a:r>
            <a:r>
              <a:rPr lang="en-US" sz="1350" dirty="0" err="1">
                <a:solidFill>
                  <a:srgbClr val="000000"/>
                </a:solidFill>
                <a:latin typeface="Avenir"/>
              </a:rPr>
              <a:t>Široko</a:t>
            </a:r>
            <a:r>
              <a:rPr lang="en-US" sz="1350" dirty="0">
                <a:solidFill>
                  <a:srgbClr val="000000"/>
                </a:solidFill>
                <a:latin typeface="Avenir"/>
              </a:rPr>
              <a:t> se </a:t>
            </a:r>
            <a:r>
              <a:rPr lang="en-US" sz="1350" dirty="0" err="1">
                <a:solidFill>
                  <a:srgbClr val="000000"/>
                </a:solidFill>
                <a:latin typeface="Avenir"/>
              </a:rPr>
              <a:t>preferira</a:t>
            </a:r>
            <a:r>
              <a:rPr lang="en-US" sz="1350" dirty="0">
                <a:solidFill>
                  <a:srgbClr val="000000"/>
                </a:solidFill>
                <a:latin typeface="Avenir"/>
              </a:rPr>
              <a:t> </a:t>
            </a:r>
            <a:r>
              <a:rPr lang="en-US" sz="1350" dirty="0" err="1">
                <a:solidFill>
                  <a:srgbClr val="000000"/>
                </a:solidFill>
                <a:latin typeface="Avenir"/>
              </a:rPr>
              <a:t>zbog</a:t>
            </a:r>
            <a:r>
              <a:rPr lang="en-US" sz="1350" dirty="0">
                <a:solidFill>
                  <a:srgbClr val="000000"/>
                </a:solidFill>
                <a:latin typeface="Avenir"/>
              </a:rPr>
              <a:t> </a:t>
            </a:r>
            <a:r>
              <a:rPr lang="en-US" sz="1350" dirty="0" err="1">
                <a:solidFill>
                  <a:srgbClr val="000000"/>
                </a:solidFill>
                <a:latin typeface="Avenir"/>
              </a:rPr>
              <a:t>svježine</a:t>
            </a:r>
            <a:r>
              <a:rPr lang="en-US" sz="1350" dirty="0">
                <a:solidFill>
                  <a:srgbClr val="000000"/>
                </a:solidFill>
                <a:latin typeface="Avenir"/>
              </a:rPr>
              <a:t>.</a:t>
            </a:r>
            <a:endParaRPr lang="en-US" dirty="0"/>
          </a:p>
        </p:txBody>
      </p:sp>
      <p:sp>
        <p:nvSpPr>
          <p:cNvPr id="12" name="TextBox 11">
            <a:extLst>
              <a:ext uri="{FF2B5EF4-FFF2-40B4-BE49-F238E27FC236}">
                <a16:creationId xmlns:a16="http://schemas.microsoft.com/office/drawing/2014/main" id="{EF85AC0C-F894-4B0E-90A7-710801956671}"/>
              </a:ext>
            </a:extLst>
          </p:cNvPr>
          <p:cNvSpPr txBox="1"/>
          <p:nvPr/>
        </p:nvSpPr>
        <p:spPr>
          <a:xfrm>
            <a:off x="619125" y="2822971"/>
            <a:ext cx="4391025" cy="238125"/>
          </a:xfrm>
          <a:prstGeom prst="rect">
            <a:avLst/>
          </a:prstGeom>
          <a:noFill/>
        </p:spPr>
        <p:txBody>
          <a:bodyPr wrap="square" rtlCol="0">
            <a:normAutofit fontScale="70000" lnSpcReduction="20000"/>
          </a:bodyPr>
          <a:lstStyle/>
          <a:p>
            <a:pPr>
              <a:spcBef>
                <a:spcPts val="1050"/>
              </a:spcBef>
            </a:pPr>
            <a:r>
              <a:rPr lang="en-US" sz="1500" b="1" dirty="0" err="1">
                <a:solidFill>
                  <a:srgbClr val="D27B07"/>
                </a:solidFill>
                <a:effectLst/>
                <a:latin typeface="Avenir"/>
              </a:rPr>
              <a:t>Moderni</a:t>
            </a:r>
            <a:r>
              <a:rPr lang="en-US" sz="1500" b="1" dirty="0">
                <a:solidFill>
                  <a:srgbClr val="D27B07"/>
                </a:solidFill>
                <a:effectLst/>
                <a:latin typeface="Avenir"/>
              </a:rPr>
              <a:t> </a:t>
            </a:r>
            <a:r>
              <a:rPr lang="en-US" sz="1500" b="1" dirty="0" err="1">
                <a:solidFill>
                  <a:srgbClr val="D27B07"/>
                </a:solidFill>
                <a:effectLst/>
                <a:latin typeface="Avenir"/>
              </a:rPr>
              <a:t>indulgencije</a:t>
            </a:r>
            <a:endParaRPr lang="en-US" dirty="0"/>
          </a:p>
        </p:txBody>
      </p:sp>
      <p:sp>
        <p:nvSpPr>
          <p:cNvPr id="13" name="TextBox 12">
            <a:extLst>
              <a:ext uri="{FF2B5EF4-FFF2-40B4-BE49-F238E27FC236}">
                <a16:creationId xmlns:a16="http://schemas.microsoft.com/office/drawing/2014/main" id="{BDF0D008-9612-4440-881A-C9B9B91518AC}"/>
              </a:ext>
            </a:extLst>
          </p:cNvPr>
          <p:cNvSpPr txBox="1"/>
          <p:nvPr/>
        </p:nvSpPr>
        <p:spPr>
          <a:xfrm>
            <a:off x="619125" y="3137296"/>
            <a:ext cx="4391025" cy="445591"/>
          </a:xfrm>
          <a:prstGeom prst="rect">
            <a:avLst/>
          </a:prstGeom>
          <a:noFill/>
        </p:spPr>
        <p:txBody>
          <a:bodyPr wrap="square" rtlCol="0">
            <a:normAutofit fontScale="92500" lnSpcReduction="10000"/>
          </a:bodyPr>
          <a:lstStyle/>
          <a:p>
            <a:pPr>
              <a:spcBef>
                <a:spcPts val="600"/>
              </a:spcBef>
            </a:pPr>
            <a:r>
              <a:rPr lang="en-US" sz="1350" dirty="0" err="1">
                <a:solidFill>
                  <a:srgbClr val="000000"/>
                </a:solidFill>
                <a:latin typeface="Avenir"/>
              </a:rPr>
              <a:t>Slani</a:t>
            </a:r>
            <a:r>
              <a:rPr lang="en-US" sz="1350" dirty="0">
                <a:solidFill>
                  <a:srgbClr val="000000"/>
                </a:solidFill>
                <a:latin typeface="Avenir"/>
              </a:rPr>
              <a:t> </a:t>
            </a:r>
            <a:r>
              <a:rPr lang="en-US" sz="1350" dirty="0" err="1">
                <a:solidFill>
                  <a:srgbClr val="000000"/>
                </a:solidFill>
                <a:latin typeface="Avenir"/>
              </a:rPr>
              <a:t>karamel</a:t>
            </a:r>
            <a:r>
              <a:rPr lang="en-US" sz="1350" dirty="0">
                <a:solidFill>
                  <a:srgbClr val="000000"/>
                </a:solidFill>
                <a:latin typeface="Avenir"/>
              </a:rPr>
              <a:t> </a:t>
            </a:r>
            <a:r>
              <a:rPr lang="en-US" sz="1350" dirty="0" err="1">
                <a:solidFill>
                  <a:srgbClr val="000000"/>
                </a:solidFill>
                <a:latin typeface="Avenir"/>
              </a:rPr>
              <a:t>i</a:t>
            </a:r>
            <a:r>
              <a:rPr lang="en-US" sz="1350" dirty="0">
                <a:solidFill>
                  <a:srgbClr val="000000"/>
                </a:solidFill>
                <a:latin typeface="Avenir"/>
              </a:rPr>
              <a:t> </a:t>
            </a:r>
            <a:r>
              <a:rPr lang="en-US" sz="1350" dirty="0" err="1">
                <a:solidFill>
                  <a:srgbClr val="000000"/>
                </a:solidFill>
                <a:latin typeface="Avenir"/>
              </a:rPr>
              <a:t>čokoladni</a:t>
            </a:r>
            <a:r>
              <a:rPr lang="en-US" sz="1350" dirty="0">
                <a:solidFill>
                  <a:srgbClr val="000000"/>
                </a:solidFill>
                <a:latin typeface="Avenir"/>
              </a:rPr>
              <a:t> ganache </a:t>
            </a:r>
            <a:r>
              <a:rPr lang="en-US" sz="1350" dirty="0" err="1">
                <a:solidFill>
                  <a:srgbClr val="000000"/>
                </a:solidFill>
                <a:latin typeface="Avenir"/>
              </a:rPr>
              <a:t>dodaju</a:t>
            </a:r>
            <a:r>
              <a:rPr lang="en-US" sz="1350" dirty="0">
                <a:solidFill>
                  <a:srgbClr val="000000"/>
                </a:solidFill>
                <a:latin typeface="Avenir"/>
              </a:rPr>
              <a:t> </a:t>
            </a:r>
            <a:r>
              <a:rPr lang="en-US" sz="1350" dirty="0" err="1">
                <a:solidFill>
                  <a:srgbClr val="000000"/>
                </a:solidFill>
                <a:latin typeface="Avenir"/>
              </a:rPr>
              <a:t>duboku</a:t>
            </a:r>
            <a:r>
              <a:rPr lang="en-US" sz="1350" dirty="0">
                <a:solidFill>
                  <a:srgbClr val="000000"/>
                </a:solidFill>
                <a:latin typeface="Avenir"/>
              </a:rPr>
              <a:t>, </a:t>
            </a:r>
            <a:r>
              <a:rPr lang="en-US" sz="1350" dirty="0" err="1">
                <a:solidFill>
                  <a:srgbClr val="000000"/>
                </a:solidFill>
                <a:latin typeface="Avenir"/>
              </a:rPr>
              <a:t>maslenu</a:t>
            </a:r>
            <a:r>
              <a:rPr lang="en-US" sz="1350" dirty="0">
                <a:solidFill>
                  <a:srgbClr val="000000"/>
                </a:solidFill>
                <a:latin typeface="Avenir"/>
              </a:rPr>
              <a:t> </a:t>
            </a:r>
            <a:r>
              <a:rPr lang="en-US" sz="1350" dirty="0" err="1">
                <a:solidFill>
                  <a:srgbClr val="000000"/>
                </a:solidFill>
                <a:latin typeface="Avenir"/>
              </a:rPr>
              <a:t>bogatost</a:t>
            </a:r>
            <a:r>
              <a:rPr lang="en-US" sz="1350" dirty="0">
                <a:solidFill>
                  <a:srgbClr val="000000"/>
                </a:solidFill>
                <a:latin typeface="Avenir"/>
              </a:rPr>
              <a:t> za </a:t>
            </a:r>
            <a:r>
              <a:rPr lang="en-US" sz="1350" dirty="0" err="1">
                <a:solidFill>
                  <a:srgbClr val="000000"/>
                </a:solidFill>
                <a:latin typeface="Avenir"/>
              </a:rPr>
              <a:t>vrhunski</a:t>
            </a:r>
            <a:r>
              <a:rPr lang="en-US" sz="1350" dirty="0">
                <a:solidFill>
                  <a:srgbClr val="000000"/>
                </a:solidFill>
                <a:latin typeface="Avenir"/>
              </a:rPr>
              <a:t> </a:t>
            </a:r>
            <a:r>
              <a:rPr lang="en-US" sz="1350" dirty="0" err="1">
                <a:solidFill>
                  <a:srgbClr val="000000"/>
                </a:solidFill>
                <a:latin typeface="Avenir"/>
              </a:rPr>
              <a:t>osjećaj</a:t>
            </a:r>
            <a:r>
              <a:rPr lang="en-US" sz="1350" dirty="0">
                <a:solidFill>
                  <a:srgbClr val="000000"/>
                </a:solidFill>
                <a:latin typeface="Avenir"/>
              </a:rPr>
              <a:t>.</a:t>
            </a:r>
            <a:endParaRPr lang="en-US" dirty="0"/>
          </a:p>
        </p:txBody>
      </p:sp>
      <p:sp>
        <p:nvSpPr>
          <p:cNvPr id="14" name="TextBox 13">
            <a:extLst>
              <a:ext uri="{FF2B5EF4-FFF2-40B4-BE49-F238E27FC236}">
                <a16:creationId xmlns:a16="http://schemas.microsoft.com/office/drawing/2014/main" id="{2C1F214D-3304-4183-AF9F-52C106F6E8DE}"/>
              </a:ext>
            </a:extLst>
          </p:cNvPr>
          <p:cNvSpPr txBox="1"/>
          <p:nvPr/>
        </p:nvSpPr>
        <p:spPr>
          <a:xfrm>
            <a:off x="619125" y="3716238"/>
            <a:ext cx="4391025" cy="238125"/>
          </a:xfrm>
          <a:prstGeom prst="rect">
            <a:avLst/>
          </a:prstGeom>
          <a:noFill/>
        </p:spPr>
        <p:txBody>
          <a:bodyPr wrap="square" rtlCol="0">
            <a:normAutofit fontScale="70000" lnSpcReduction="20000"/>
          </a:bodyPr>
          <a:lstStyle/>
          <a:p>
            <a:pPr>
              <a:spcBef>
                <a:spcPts val="1050"/>
              </a:spcBef>
            </a:pPr>
            <a:r>
              <a:rPr lang="en-US" sz="1500" b="1" dirty="0" err="1">
                <a:solidFill>
                  <a:srgbClr val="D27B07"/>
                </a:solidFill>
                <a:effectLst/>
                <a:latin typeface="Avenir"/>
              </a:rPr>
              <a:t>Svježi</a:t>
            </a:r>
            <a:r>
              <a:rPr lang="en-US" sz="1500" b="1" dirty="0">
                <a:solidFill>
                  <a:srgbClr val="D27B07"/>
                </a:solidFill>
                <a:effectLst/>
                <a:latin typeface="Avenir"/>
              </a:rPr>
              <a:t> </a:t>
            </a:r>
            <a:r>
              <a:rPr lang="en-US" sz="1500" b="1" dirty="0" err="1">
                <a:solidFill>
                  <a:srgbClr val="D27B07"/>
                </a:solidFill>
                <a:effectLst/>
                <a:latin typeface="Avenir"/>
              </a:rPr>
              <a:t>i</a:t>
            </a:r>
            <a:r>
              <a:rPr lang="en-US" sz="1500" b="1" dirty="0">
                <a:solidFill>
                  <a:srgbClr val="D27B07"/>
                </a:solidFill>
                <a:effectLst/>
                <a:latin typeface="Avenir"/>
              </a:rPr>
              <a:t> </a:t>
            </a:r>
            <a:r>
              <a:rPr lang="en-US" sz="1500" b="1" dirty="0" err="1">
                <a:solidFill>
                  <a:srgbClr val="D27B07"/>
                </a:solidFill>
                <a:effectLst/>
                <a:latin typeface="Avenir"/>
              </a:rPr>
              <a:t>lagani</a:t>
            </a:r>
            <a:r>
              <a:rPr lang="en-US" sz="1500" b="1" dirty="0">
                <a:solidFill>
                  <a:srgbClr val="D27B07"/>
                </a:solidFill>
                <a:effectLst/>
                <a:latin typeface="Avenir"/>
              </a:rPr>
              <a:t> </a:t>
            </a:r>
            <a:r>
              <a:rPr lang="en-US" sz="1500" b="1" dirty="0" err="1">
                <a:solidFill>
                  <a:srgbClr val="D27B07"/>
                </a:solidFill>
                <a:effectLst/>
                <a:latin typeface="Avenir"/>
              </a:rPr>
              <a:t>favoriti</a:t>
            </a:r>
            <a:endParaRPr lang="en-US" dirty="0"/>
          </a:p>
        </p:txBody>
      </p:sp>
      <p:sp>
        <p:nvSpPr>
          <p:cNvPr id="15" name="TextBox 14">
            <a:extLst>
              <a:ext uri="{FF2B5EF4-FFF2-40B4-BE49-F238E27FC236}">
                <a16:creationId xmlns:a16="http://schemas.microsoft.com/office/drawing/2014/main" id="{05E77011-5492-4AF0-A225-428D51D4E5B4}"/>
              </a:ext>
            </a:extLst>
          </p:cNvPr>
          <p:cNvSpPr txBox="1"/>
          <p:nvPr/>
        </p:nvSpPr>
        <p:spPr>
          <a:xfrm>
            <a:off x="619125" y="4030563"/>
            <a:ext cx="4391025" cy="445591"/>
          </a:xfrm>
          <a:prstGeom prst="rect">
            <a:avLst/>
          </a:prstGeom>
          <a:noFill/>
        </p:spPr>
        <p:txBody>
          <a:bodyPr wrap="square" rtlCol="0">
            <a:normAutofit fontScale="92500" lnSpcReduction="10000"/>
          </a:bodyPr>
          <a:lstStyle/>
          <a:p>
            <a:pPr>
              <a:spcBef>
                <a:spcPts val="600"/>
              </a:spcBef>
            </a:pPr>
            <a:r>
              <a:rPr lang="en-US" sz="1350" dirty="0" err="1">
                <a:solidFill>
                  <a:srgbClr val="000000"/>
                </a:solidFill>
                <a:latin typeface="Avenir"/>
              </a:rPr>
              <a:t>Svježe</a:t>
            </a:r>
            <a:r>
              <a:rPr lang="en-US" sz="1350" dirty="0">
                <a:solidFill>
                  <a:srgbClr val="000000"/>
                </a:solidFill>
                <a:latin typeface="Avenir"/>
              </a:rPr>
              <a:t> </a:t>
            </a:r>
            <a:r>
              <a:rPr lang="en-US" sz="1350" dirty="0" err="1">
                <a:solidFill>
                  <a:srgbClr val="000000"/>
                </a:solidFill>
                <a:latin typeface="Avenir"/>
              </a:rPr>
              <a:t>voće</a:t>
            </a:r>
            <a:r>
              <a:rPr lang="en-US" sz="1350" dirty="0">
                <a:solidFill>
                  <a:srgbClr val="000000"/>
                </a:solidFill>
                <a:latin typeface="Avenir"/>
              </a:rPr>
              <a:t> </a:t>
            </a:r>
            <a:r>
              <a:rPr lang="en-US" sz="1350" dirty="0" err="1">
                <a:solidFill>
                  <a:srgbClr val="000000"/>
                </a:solidFill>
                <a:latin typeface="Avenir"/>
              </a:rPr>
              <a:t>i</a:t>
            </a:r>
            <a:r>
              <a:rPr lang="en-US" sz="1350" dirty="0">
                <a:solidFill>
                  <a:srgbClr val="000000"/>
                </a:solidFill>
                <a:latin typeface="Avenir"/>
              </a:rPr>
              <a:t> </a:t>
            </a:r>
            <a:r>
              <a:rPr lang="en-US" sz="1350" dirty="0" err="1">
                <a:solidFill>
                  <a:srgbClr val="000000"/>
                </a:solidFill>
                <a:latin typeface="Avenir"/>
              </a:rPr>
              <a:t>šlag</a:t>
            </a:r>
            <a:r>
              <a:rPr lang="en-US" sz="1350" dirty="0">
                <a:solidFill>
                  <a:srgbClr val="000000"/>
                </a:solidFill>
                <a:latin typeface="Avenir"/>
              </a:rPr>
              <a:t> </a:t>
            </a:r>
            <a:r>
              <a:rPr lang="en-US" sz="1350" dirty="0" err="1">
                <a:solidFill>
                  <a:srgbClr val="000000"/>
                </a:solidFill>
                <a:latin typeface="Avenir"/>
              </a:rPr>
              <a:t>balansiraju</a:t>
            </a:r>
            <a:r>
              <a:rPr lang="en-US" sz="1350" dirty="0">
                <a:solidFill>
                  <a:srgbClr val="000000"/>
                </a:solidFill>
                <a:latin typeface="Avenir"/>
              </a:rPr>
              <a:t> </a:t>
            </a:r>
            <a:r>
              <a:rPr lang="en-US" sz="1350" dirty="0" err="1">
                <a:solidFill>
                  <a:srgbClr val="000000"/>
                </a:solidFill>
                <a:latin typeface="Avenir"/>
              </a:rPr>
              <a:t>slatkoću</a:t>
            </a:r>
            <a:r>
              <a:rPr lang="en-US" sz="1350" dirty="0">
                <a:solidFill>
                  <a:srgbClr val="000000"/>
                </a:solidFill>
                <a:latin typeface="Avenir"/>
              </a:rPr>
              <a:t> </a:t>
            </a:r>
            <a:r>
              <a:rPr lang="en-US" sz="1350" dirty="0" err="1">
                <a:solidFill>
                  <a:srgbClr val="000000"/>
                </a:solidFill>
                <a:latin typeface="Avenir"/>
              </a:rPr>
              <a:t>sa</a:t>
            </a:r>
            <a:r>
              <a:rPr lang="en-US" sz="1350" dirty="0">
                <a:solidFill>
                  <a:srgbClr val="000000"/>
                </a:solidFill>
                <a:latin typeface="Avenir"/>
              </a:rPr>
              <a:t> </a:t>
            </a:r>
            <a:r>
              <a:rPr lang="en-US" sz="1350" dirty="0" err="1">
                <a:solidFill>
                  <a:srgbClr val="000000"/>
                </a:solidFill>
                <a:latin typeface="Avenir"/>
              </a:rPr>
              <a:t>prozračnom</a:t>
            </a:r>
            <a:r>
              <a:rPr lang="en-US" sz="1350" dirty="0">
                <a:solidFill>
                  <a:srgbClr val="000000"/>
                </a:solidFill>
                <a:latin typeface="Avenir"/>
              </a:rPr>
              <a:t> </a:t>
            </a:r>
            <a:r>
              <a:rPr lang="en-US" sz="1350" dirty="0" err="1">
                <a:solidFill>
                  <a:srgbClr val="000000"/>
                </a:solidFill>
                <a:latin typeface="Avenir"/>
              </a:rPr>
              <a:t>teksturom</a:t>
            </a:r>
            <a:r>
              <a:rPr lang="en-US" sz="1350" dirty="0">
                <a:solidFill>
                  <a:srgbClr val="000000"/>
                </a:solidFill>
                <a:latin typeface="Avenir"/>
              </a:rPr>
              <a:t> </a:t>
            </a:r>
            <a:r>
              <a:rPr lang="en-US" sz="1350" dirty="0" err="1">
                <a:solidFill>
                  <a:srgbClr val="000000"/>
                </a:solidFill>
                <a:latin typeface="Avenir"/>
              </a:rPr>
              <a:t>i</a:t>
            </a:r>
            <a:r>
              <a:rPr lang="en-US" sz="1350" dirty="0">
                <a:solidFill>
                  <a:srgbClr val="000000"/>
                </a:solidFill>
                <a:latin typeface="Avenir"/>
              </a:rPr>
              <a:t> </a:t>
            </a:r>
            <a:r>
              <a:rPr lang="en-US" sz="1350" dirty="0" err="1">
                <a:solidFill>
                  <a:srgbClr val="000000"/>
                </a:solidFill>
                <a:latin typeface="Avenir"/>
              </a:rPr>
              <a:t>čistim</a:t>
            </a:r>
            <a:r>
              <a:rPr lang="en-US" sz="1350" dirty="0">
                <a:solidFill>
                  <a:srgbClr val="000000"/>
                </a:solidFill>
                <a:latin typeface="Avenir"/>
              </a:rPr>
              <a:t> </a:t>
            </a:r>
            <a:r>
              <a:rPr lang="en-US" sz="1350" dirty="0" err="1">
                <a:solidFill>
                  <a:srgbClr val="000000"/>
                </a:solidFill>
                <a:latin typeface="Avenir"/>
              </a:rPr>
              <a:t>završetkom</a:t>
            </a:r>
            <a:r>
              <a:rPr lang="en-US" sz="1350" dirty="0">
                <a:solidFill>
                  <a:srgbClr val="000000"/>
                </a:solidFill>
                <a:latin typeface="Avenir"/>
              </a:rPr>
              <a:t>.</a:t>
            </a:r>
            <a:endParaRPr lang="en-US" dirty="0"/>
          </a:p>
        </p:txBody>
      </p:sp>
      <p:sp>
        <p:nvSpPr>
          <p:cNvPr id="16" name="TextBox 15">
            <a:extLst>
              <a:ext uri="{FF2B5EF4-FFF2-40B4-BE49-F238E27FC236}">
                <a16:creationId xmlns:a16="http://schemas.microsoft.com/office/drawing/2014/main" id="{B981DDF7-EB1F-4069-9C62-1668975DED87}"/>
              </a:ext>
            </a:extLst>
          </p:cNvPr>
          <p:cNvSpPr txBox="1"/>
          <p:nvPr/>
        </p:nvSpPr>
        <p:spPr>
          <a:xfrm>
            <a:off x="619125" y="4609504"/>
            <a:ext cx="4391025" cy="238125"/>
          </a:xfrm>
          <a:prstGeom prst="rect">
            <a:avLst/>
          </a:prstGeom>
          <a:noFill/>
        </p:spPr>
        <p:txBody>
          <a:bodyPr wrap="square" rtlCol="0">
            <a:normAutofit fontScale="70000" lnSpcReduction="20000"/>
          </a:bodyPr>
          <a:lstStyle/>
          <a:p>
            <a:pPr>
              <a:spcBef>
                <a:spcPts val="1050"/>
              </a:spcBef>
            </a:pPr>
            <a:r>
              <a:rPr lang="en-US" sz="1500" b="1" dirty="0" err="1">
                <a:solidFill>
                  <a:srgbClr val="D27B07"/>
                </a:solidFill>
                <a:effectLst/>
                <a:latin typeface="Avenir"/>
              </a:rPr>
              <a:t>Avanturistički</a:t>
            </a:r>
            <a:r>
              <a:rPr lang="en-US" sz="1500" b="1" dirty="0">
                <a:solidFill>
                  <a:srgbClr val="D27B07"/>
                </a:solidFill>
                <a:effectLst/>
                <a:latin typeface="Avenir"/>
              </a:rPr>
              <a:t> </a:t>
            </a:r>
            <a:r>
              <a:rPr lang="en-US" sz="1500" b="1" dirty="0" err="1">
                <a:solidFill>
                  <a:srgbClr val="D27B07"/>
                </a:solidFill>
                <a:effectLst/>
                <a:latin typeface="Avenir"/>
              </a:rPr>
              <a:t>i</a:t>
            </a:r>
            <a:r>
              <a:rPr lang="en-US" sz="1500" b="1" dirty="0">
                <a:solidFill>
                  <a:srgbClr val="D27B07"/>
                </a:solidFill>
                <a:effectLst/>
                <a:latin typeface="Avenir"/>
              </a:rPr>
              <a:t> </a:t>
            </a:r>
            <a:r>
              <a:rPr lang="en-US" sz="1500" b="1" dirty="0" err="1">
                <a:solidFill>
                  <a:srgbClr val="D27B07"/>
                </a:solidFill>
                <a:effectLst/>
                <a:latin typeface="Avenir"/>
              </a:rPr>
              <a:t>slani</a:t>
            </a:r>
            <a:endParaRPr lang="en-US" dirty="0"/>
          </a:p>
        </p:txBody>
      </p:sp>
      <p:sp>
        <p:nvSpPr>
          <p:cNvPr id="17" name="TextBox 16">
            <a:extLst>
              <a:ext uri="{FF2B5EF4-FFF2-40B4-BE49-F238E27FC236}">
                <a16:creationId xmlns:a16="http://schemas.microsoft.com/office/drawing/2014/main" id="{C2ECB665-7813-45CC-9510-414F03F4D754}"/>
              </a:ext>
            </a:extLst>
          </p:cNvPr>
          <p:cNvSpPr txBox="1"/>
          <p:nvPr/>
        </p:nvSpPr>
        <p:spPr>
          <a:xfrm>
            <a:off x="619125" y="4923829"/>
            <a:ext cx="4391025" cy="445591"/>
          </a:xfrm>
          <a:prstGeom prst="rect">
            <a:avLst/>
          </a:prstGeom>
          <a:noFill/>
        </p:spPr>
        <p:txBody>
          <a:bodyPr wrap="square" rtlCol="0">
            <a:normAutofit fontScale="92500" lnSpcReduction="10000"/>
          </a:bodyPr>
          <a:lstStyle/>
          <a:p>
            <a:pPr>
              <a:spcBef>
                <a:spcPts val="600"/>
              </a:spcBef>
            </a:pPr>
            <a:r>
              <a:rPr lang="en-US" sz="1350" dirty="0" err="1">
                <a:solidFill>
                  <a:srgbClr val="000000"/>
                </a:solidFill>
                <a:latin typeface="Avenir"/>
              </a:rPr>
              <a:t>Redukcija</a:t>
            </a:r>
            <a:r>
              <a:rPr lang="en-US" sz="1350" dirty="0">
                <a:solidFill>
                  <a:srgbClr val="000000"/>
                </a:solidFill>
                <a:latin typeface="Avenir"/>
              </a:rPr>
              <a:t> </a:t>
            </a:r>
            <a:r>
              <a:rPr lang="en-US" sz="1350" dirty="0" err="1">
                <a:solidFill>
                  <a:srgbClr val="000000"/>
                </a:solidFill>
                <a:latin typeface="Avenir"/>
              </a:rPr>
              <a:t>balzamika</a:t>
            </a:r>
            <a:r>
              <a:rPr lang="en-US" sz="1350" dirty="0">
                <a:solidFill>
                  <a:srgbClr val="000000"/>
                </a:solidFill>
                <a:latin typeface="Avenir"/>
              </a:rPr>
              <a:t> </a:t>
            </a:r>
            <a:r>
              <a:rPr lang="en-US" sz="1350" dirty="0" err="1">
                <a:solidFill>
                  <a:srgbClr val="000000"/>
                </a:solidFill>
                <a:latin typeface="Avenir"/>
              </a:rPr>
              <a:t>i</a:t>
            </a:r>
            <a:r>
              <a:rPr lang="en-US" sz="1350" dirty="0">
                <a:solidFill>
                  <a:srgbClr val="000000"/>
                </a:solidFill>
                <a:latin typeface="Avenir"/>
              </a:rPr>
              <a:t> </a:t>
            </a:r>
            <a:r>
              <a:rPr lang="en-US" sz="1350" dirty="0" err="1">
                <a:solidFill>
                  <a:srgbClr val="000000"/>
                </a:solidFill>
                <a:latin typeface="Avenir"/>
              </a:rPr>
              <a:t>začinsko</a:t>
            </a:r>
            <a:r>
              <a:rPr lang="en-US" sz="1350" dirty="0">
                <a:solidFill>
                  <a:srgbClr val="000000"/>
                </a:solidFill>
                <a:latin typeface="Avenir"/>
              </a:rPr>
              <a:t> </a:t>
            </a:r>
            <a:r>
              <a:rPr lang="en-US" sz="1350" dirty="0" err="1">
                <a:solidFill>
                  <a:srgbClr val="000000"/>
                </a:solidFill>
                <a:latin typeface="Avenir"/>
              </a:rPr>
              <a:t>bilje</a:t>
            </a:r>
            <a:r>
              <a:rPr lang="en-US" sz="1350" dirty="0">
                <a:solidFill>
                  <a:srgbClr val="000000"/>
                </a:solidFill>
                <a:latin typeface="Avenir"/>
              </a:rPr>
              <a:t> </a:t>
            </a:r>
            <a:r>
              <a:rPr lang="en-US" sz="1350" dirty="0" err="1">
                <a:solidFill>
                  <a:srgbClr val="000000"/>
                </a:solidFill>
                <a:latin typeface="Avenir"/>
              </a:rPr>
              <a:t>uvode</a:t>
            </a:r>
            <a:r>
              <a:rPr lang="en-US" sz="1350" dirty="0">
                <a:solidFill>
                  <a:srgbClr val="000000"/>
                </a:solidFill>
                <a:latin typeface="Avenir"/>
              </a:rPr>
              <a:t> </a:t>
            </a:r>
            <a:r>
              <a:rPr lang="en-US" sz="1350" dirty="0" err="1">
                <a:solidFill>
                  <a:srgbClr val="000000"/>
                </a:solidFill>
                <a:latin typeface="Avenir"/>
              </a:rPr>
              <a:t>složenost</a:t>
            </a:r>
            <a:r>
              <a:rPr lang="en-US" sz="1350" dirty="0">
                <a:solidFill>
                  <a:srgbClr val="000000"/>
                </a:solidFill>
                <a:latin typeface="Avenir"/>
              </a:rPr>
              <a:t>; </a:t>
            </a:r>
            <a:r>
              <a:rPr lang="en-US" sz="1350" dirty="0" err="1">
                <a:solidFill>
                  <a:srgbClr val="000000"/>
                </a:solidFill>
                <a:latin typeface="Avenir"/>
              </a:rPr>
              <a:t>nišni</a:t>
            </a:r>
            <a:r>
              <a:rPr lang="en-US" sz="1350" dirty="0">
                <a:solidFill>
                  <a:srgbClr val="000000"/>
                </a:solidFill>
                <a:latin typeface="Avenir"/>
              </a:rPr>
              <a:t>, </a:t>
            </a:r>
            <a:r>
              <a:rPr lang="en-US" sz="1350" dirty="0" err="1">
                <a:solidFill>
                  <a:srgbClr val="000000"/>
                </a:solidFill>
                <a:latin typeface="Avenir"/>
              </a:rPr>
              <a:t>ali</a:t>
            </a:r>
            <a:r>
              <a:rPr lang="en-US" sz="1350" dirty="0">
                <a:solidFill>
                  <a:srgbClr val="000000"/>
                </a:solidFill>
                <a:latin typeface="Avenir"/>
              </a:rPr>
              <a:t> </a:t>
            </a:r>
            <a:r>
              <a:rPr lang="en-US" sz="1350" dirty="0" err="1">
                <a:solidFill>
                  <a:srgbClr val="000000"/>
                </a:solidFill>
                <a:latin typeface="Avenir"/>
              </a:rPr>
              <a:t>rastući</a:t>
            </a:r>
            <a:r>
              <a:rPr lang="en-US" sz="1350" dirty="0">
                <a:solidFill>
                  <a:srgbClr val="000000"/>
                </a:solidFill>
                <a:latin typeface="Avenir"/>
              </a:rPr>
              <a:t> </a:t>
            </a:r>
            <a:r>
              <a:rPr lang="en-US" sz="1350" dirty="0" err="1">
                <a:solidFill>
                  <a:srgbClr val="000000"/>
                </a:solidFill>
                <a:latin typeface="Avenir"/>
              </a:rPr>
              <a:t>interes</a:t>
            </a:r>
            <a:r>
              <a:rPr lang="en-US" sz="1350" dirty="0">
                <a:solidFill>
                  <a:srgbClr val="000000"/>
                </a:solidFill>
                <a:latin typeface="Avenir"/>
              </a:rPr>
              <a:t>.</a:t>
            </a:r>
            <a:endParaRPr lang="en-US" dirty="0"/>
          </a:p>
        </p:txBody>
      </p:sp>
      <p:sp>
        <p:nvSpPr>
          <p:cNvPr id="18" name="TextBox 17">
            <a:extLst>
              <a:ext uri="{FF2B5EF4-FFF2-40B4-BE49-F238E27FC236}">
                <a16:creationId xmlns:a16="http://schemas.microsoft.com/office/drawing/2014/main" id="{4085B72C-83A0-4A66-9BC6-4730B7FA23D3}"/>
              </a:ext>
            </a:extLst>
          </p:cNvPr>
          <p:cNvSpPr txBox="1"/>
          <p:nvPr/>
        </p:nvSpPr>
        <p:spPr>
          <a:xfrm>
            <a:off x="619125" y="5502771"/>
            <a:ext cx="4391025" cy="238125"/>
          </a:xfrm>
          <a:prstGeom prst="rect">
            <a:avLst/>
          </a:prstGeom>
          <a:noFill/>
        </p:spPr>
        <p:txBody>
          <a:bodyPr wrap="square" rtlCol="0">
            <a:normAutofit fontScale="70000" lnSpcReduction="20000"/>
          </a:bodyPr>
          <a:lstStyle/>
          <a:p>
            <a:pPr>
              <a:spcBef>
                <a:spcPts val="1050"/>
              </a:spcBef>
            </a:pPr>
            <a:r>
              <a:rPr lang="en-US" sz="1500" b="1" dirty="0" err="1">
                <a:solidFill>
                  <a:srgbClr val="D27B07"/>
                </a:solidFill>
                <a:effectLst/>
                <a:latin typeface="Avenir"/>
              </a:rPr>
              <a:t>Uvid</a:t>
            </a:r>
            <a:r>
              <a:rPr lang="en-US" sz="1500" b="1" dirty="0">
                <a:solidFill>
                  <a:srgbClr val="D27B07"/>
                </a:solidFill>
                <a:effectLst/>
                <a:latin typeface="Avenir"/>
              </a:rPr>
              <a:t> u </a:t>
            </a:r>
            <a:r>
              <a:rPr lang="en-US" sz="1500" b="1" dirty="0" err="1">
                <a:solidFill>
                  <a:srgbClr val="D27B07"/>
                </a:solidFill>
                <a:effectLst/>
                <a:latin typeface="Avenir"/>
              </a:rPr>
              <a:t>popularnost</a:t>
            </a:r>
            <a:endParaRPr lang="en-US" dirty="0"/>
          </a:p>
        </p:txBody>
      </p:sp>
      <p:sp>
        <p:nvSpPr>
          <p:cNvPr id="19" name="TextBox 18">
            <a:extLst>
              <a:ext uri="{FF2B5EF4-FFF2-40B4-BE49-F238E27FC236}">
                <a16:creationId xmlns:a16="http://schemas.microsoft.com/office/drawing/2014/main" id="{03819E5C-649C-4133-841C-121BB01499BA}"/>
              </a:ext>
            </a:extLst>
          </p:cNvPr>
          <p:cNvSpPr txBox="1"/>
          <p:nvPr/>
        </p:nvSpPr>
        <p:spPr>
          <a:xfrm>
            <a:off x="619125" y="5817096"/>
            <a:ext cx="4391025" cy="445591"/>
          </a:xfrm>
          <a:prstGeom prst="rect">
            <a:avLst/>
          </a:prstGeom>
          <a:noFill/>
        </p:spPr>
        <p:txBody>
          <a:bodyPr wrap="square" rtlCol="0">
            <a:normAutofit fontScale="92500" lnSpcReduction="10000"/>
          </a:bodyPr>
          <a:lstStyle/>
          <a:p>
            <a:pPr>
              <a:spcBef>
                <a:spcPts val="600"/>
              </a:spcBef>
            </a:pPr>
            <a:r>
              <a:rPr lang="en-US" sz="1350" dirty="0" err="1">
                <a:solidFill>
                  <a:srgbClr val="000000"/>
                </a:solidFill>
                <a:latin typeface="Avenir"/>
              </a:rPr>
              <a:t>Istraživanja</a:t>
            </a:r>
            <a:r>
              <a:rPr lang="en-US" sz="1350" dirty="0">
                <a:solidFill>
                  <a:srgbClr val="000000"/>
                </a:solidFill>
                <a:latin typeface="Avenir"/>
              </a:rPr>
              <a:t> </a:t>
            </a:r>
            <a:r>
              <a:rPr lang="en-US" sz="1350" dirty="0" err="1">
                <a:solidFill>
                  <a:srgbClr val="000000"/>
                </a:solidFill>
                <a:latin typeface="Avenir"/>
              </a:rPr>
              <a:t>pokazuju</a:t>
            </a:r>
            <a:r>
              <a:rPr lang="en-US" sz="1350" dirty="0">
                <a:solidFill>
                  <a:srgbClr val="000000"/>
                </a:solidFill>
                <a:latin typeface="Avenir"/>
              </a:rPr>
              <a:t> da </a:t>
            </a:r>
            <a:r>
              <a:rPr lang="en-US" sz="1350" dirty="0" err="1">
                <a:solidFill>
                  <a:srgbClr val="000000"/>
                </a:solidFill>
                <a:latin typeface="Avenir"/>
              </a:rPr>
              <a:t>izbor</a:t>
            </a:r>
            <a:r>
              <a:rPr lang="en-US" sz="1350" dirty="0">
                <a:solidFill>
                  <a:srgbClr val="000000"/>
                </a:solidFill>
                <a:latin typeface="Avenir"/>
              </a:rPr>
              <a:t> </a:t>
            </a:r>
            <a:r>
              <a:rPr lang="en-US" sz="1350" dirty="0" err="1">
                <a:solidFill>
                  <a:srgbClr val="000000"/>
                </a:solidFill>
                <a:latin typeface="Avenir"/>
              </a:rPr>
              <a:t>na</a:t>
            </a:r>
            <a:r>
              <a:rPr lang="en-US" sz="1350" dirty="0">
                <a:solidFill>
                  <a:srgbClr val="000000"/>
                </a:solidFill>
                <a:latin typeface="Avenir"/>
              </a:rPr>
              <a:t> </a:t>
            </a:r>
            <a:r>
              <a:rPr lang="en-US" sz="1350" dirty="0" err="1">
                <a:solidFill>
                  <a:srgbClr val="000000"/>
                </a:solidFill>
                <a:latin typeface="Avenir"/>
              </a:rPr>
              <a:t>vrhu</a:t>
            </a:r>
            <a:r>
              <a:rPr lang="en-US" sz="1350" dirty="0">
                <a:solidFill>
                  <a:srgbClr val="000000"/>
                </a:solidFill>
                <a:latin typeface="Avenir"/>
              </a:rPr>
              <a:t> </a:t>
            </a:r>
            <a:r>
              <a:rPr lang="en-US" sz="1350" dirty="0" err="1">
                <a:solidFill>
                  <a:srgbClr val="000000"/>
                </a:solidFill>
                <a:latin typeface="Avenir"/>
              </a:rPr>
              <a:t>pokreće</a:t>
            </a:r>
            <a:r>
              <a:rPr lang="en-US" sz="1350" dirty="0">
                <a:solidFill>
                  <a:srgbClr val="000000"/>
                </a:solidFill>
                <a:latin typeface="Avenir"/>
              </a:rPr>
              <a:t> </a:t>
            </a:r>
            <a:r>
              <a:rPr lang="en-US" sz="1350" dirty="0" err="1">
                <a:solidFill>
                  <a:srgbClr val="000000"/>
                </a:solidFill>
                <a:latin typeface="Avenir"/>
              </a:rPr>
              <a:t>kupovinu</a:t>
            </a:r>
            <a:r>
              <a:rPr lang="en-US" sz="1350" dirty="0">
                <a:solidFill>
                  <a:srgbClr val="000000"/>
                </a:solidFill>
                <a:latin typeface="Avenir"/>
              </a:rPr>
              <a:t>; </a:t>
            </a:r>
            <a:r>
              <a:rPr lang="en-US" sz="1350" dirty="0" err="1">
                <a:solidFill>
                  <a:srgbClr val="000000"/>
                </a:solidFill>
                <a:latin typeface="Avenir"/>
              </a:rPr>
              <a:t>Voće</a:t>
            </a:r>
            <a:r>
              <a:rPr lang="en-US" sz="1350" dirty="0">
                <a:solidFill>
                  <a:srgbClr val="000000"/>
                </a:solidFill>
                <a:latin typeface="Avenir"/>
              </a:rPr>
              <a:t> </a:t>
            </a:r>
            <a:r>
              <a:rPr lang="en-US" sz="1350" dirty="0" err="1">
                <a:solidFill>
                  <a:srgbClr val="000000"/>
                </a:solidFill>
                <a:latin typeface="Avenir"/>
              </a:rPr>
              <a:t>pobjeđuje</a:t>
            </a:r>
            <a:r>
              <a:rPr lang="en-US" sz="1350" dirty="0">
                <a:solidFill>
                  <a:srgbClr val="000000"/>
                </a:solidFill>
                <a:latin typeface="Avenir"/>
              </a:rPr>
              <a:t> po </a:t>
            </a:r>
            <a:r>
              <a:rPr lang="en-US" sz="1350" dirty="0" err="1">
                <a:solidFill>
                  <a:srgbClr val="000000"/>
                </a:solidFill>
                <a:latin typeface="Avenir"/>
              </a:rPr>
              <a:t>svježini</a:t>
            </a:r>
            <a:r>
              <a:rPr lang="en-US" sz="1350" dirty="0">
                <a:solidFill>
                  <a:srgbClr val="000000"/>
                </a:solidFill>
                <a:latin typeface="Avenir"/>
              </a:rPr>
              <a:t> </a:t>
            </a:r>
            <a:r>
              <a:rPr lang="en-US" sz="1350" dirty="0" err="1">
                <a:solidFill>
                  <a:srgbClr val="000000"/>
                </a:solidFill>
                <a:latin typeface="Avenir"/>
              </a:rPr>
              <a:t>i</a:t>
            </a:r>
            <a:r>
              <a:rPr lang="en-US" sz="1350" dirty="0">
                <a:solidFill>
                  <a:srgbClr val="000000"/>
                </a:solidFill>
                <a:latin typeface="Avenir"/>
              </a:rPr>
              <a:t> </a:t>
            </a:r>
            <a:r>
              <a:rPr lang="en-US" sz="1350" dirty="0" err="1">
                <a:solidFill>
                  <a:srgbClr val="000000"/>
                </a:solidFill>
                <a:latin typeface="Avenir"/>
              </a:rPr>
              <a:t>raskoši</a:t>
            </a:r>
            <a:r>
              <a:rPr lang="en-US" sz="1350" dirty="0">
                <a:solidFill>
                  <a:srgbClr val="000000"/>
                </a:solidFill>
                <a:latin typeface="Avenir"/>
              </a:rPr>
              <a:t>.</a:t>
            </a:r>
            <a:endParaRPr lang="en-US" dirty="0"/>
          </a:p>
        </p:txBody>
      </p:sp>
    </p:spTree>
    <p:extLst>
      <p:ext uri="{BB962C8B-B14F-4D97-AF65-F5344CB8AC3E}">
        <p14:creationId xmlns:p14="http://schemas.microsoft.com/office/powerpoint/2010/main" val="4083271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6D2B905-9ACA-4728-A668-08C09E01B276}"/>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1109C6AA-B4B7-0D75-9D53-8925EA673D04}"/>
              </a:ext>
            </a:extLst>
          </p:cNvPr>
          <p:cNvSpPr>
            <a:spLocks noGrp="1"/>
          </p:cNvSpPr>
          <p:nvPr>
            <p:ph sz="quarter" idx="16"/>
          </p:nvPr>
        </p:nvSpPr>
        <p:spPr>
          <a:xfrm>
            <a:off x="828675" y="2693774"/>
            <a:ext cx="10534650" cy="3335552"/>
          </a:xfrm>
        </p:spPr>
        <p:txBody>
          <a:bodyPr>
            <a:normAutofit/>
          </a:bodyPr>
          <a:lstStyle/>
          <a:p>
            <a:pPr marL="0" marR="0" indent="0" algn="l" fontAlgn="b">
              <a:buNone/>
            </a:pPr>
            <a:r>
              <a:rPr sz="6600" dirty="0">
                <a:solidFill>
                  <a:srgbClr val="000000"/>
                </a:solidFill>
                <a:effectLst/>
                <a:latin typeface="Mongolian Baiti" panose="03000500000000000000" pitchFamily="66" charset="0"/>
              </a:rPr>
              <a:t>Colorful </a:t>
            </a:r>
            <a:br>
              <a:rPr lang="sr-Latn-RS" sz="6600" dirty="0">
                <a:solidFill>
                  <a:srgbClr val="000000"/>
                </a:solidFill>
                <a:effectLst/>
                <a:latin typeface="Mongolian Baiti" panose="03000500000000000000" pitchFamily="66" charset="0"/>
              </a:rPr>
            </a:br>
            <a:r>
              <a:rPr sz="6600" dirty="0">
                <a:solidFill>
                  <a:srgbClr val="000000"/>
                </a:solidFill>
                <a:effectLst/>
                <a:latin typeface="Mongolian Baiti" panose="03000500000000000000" pitchFamily="66" charset="0"/>
              </a:rPr>
              <a:t>Funfetti Cake</a:t>
            </a:r>
            <a:r>
              <a:rPr dirty="0">
                <a:effectLst/>
              </a:rPr>
              <a:t> </a:t>
            </a:r>
            <a:endParaRPr lang="en-US" dirty="0"/>
          </a:p>
        </p:txBody>
      </p:sp>
      <p:sp>
        <p:nvSpPr>
          <p:cNvPr id="6" name="Slide Number Placeholder 5">
            <a:extLst>
              <a:ext uri="{FF2B5EF4-FFF2-40B4-BE49-F238E27FC236}">
                <a16:creationId xmlns:a16="http://schemas.microsoft.com/office/drawing/2014/main" id="{3FA0A8BA-B7A7-864D-B35A-1F26290B8B49}"/>
              </a:ext>
            </a:extLst>
          </p:cNvPr>
          <p:cNvSpPr>
            <a:spLocks noGrp="1"/>
          </p:cNvSpPr>
          <p:nvPr>
            <p:ph type="sldNum" sz="quarter" idx="12"/>
          </p:nvPr>
        </p:nvSpPr>
        <p:spPr/>
        <p:txBody>
          <a:bodyPr/>
          <a:lstStyle/>
          <a:p>
            <a:fld id="{AEAA3239-9EA4-4A65-A281-97F994456D9F}" type="slidenum">
              <a:rPr lang="en-US" smtClean="0"/>
              <a:t>32</a:t>
            </a:fld>
            <a:endParaRPr lang="en-US" dirty="0"/>
          </a:p>
        </p:txBody>
      </p:sp>
      <p:pic>
        <p:nvPicPr>
          <p:cNvPr id="2" name="Picture 1">
            <a:extLst>
              <a:ext uri="{FF2B5EF4-FFF2-40B4-BE49-F238E27FC236}">
                <a16:creationId xmlns:a16="http://schemas.microsoft.com/office/drawing/2014/main" id="{E2851929-97DD-2A35-98E1-67573DC3027E}"/>
              </a:ext>
            </a:extLst>
          </p:cNvPr>
          <p:cNvPicPr>
            <a:picLocks noChangeAspect="1"/>
          </p:cNvPicPr>
          <p:nvPr/>
        </p:nvPicPr>
        <p:blipFill>
          <a:blip r:embed="rId5"/>
          <a:stretch>
            <a:fillRect/>
          </a:stretch>
        </p:blipFill>
        <p:spPr>
          <a:xfrm>
            <a:off x="7620000" y="0"/>
            <a:ext cx="4572000" cy="6858000"/>
          </a:xfrm>
          <a:prstGeom prst="rect">
            <a:avLst/>
          </a:prstGeom>
        </p:spPr>
      </p:pic>
    </p:spTree>
    <p:extLst>
      <p:ext uri="{BB962C8B-B14F-4D97-AF65-F5344CB8AC3E}">
        <p14:creationId xmlns:p14="http://schemas.microsoft.com/office/powerpoint/2010/main" val="3055367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EF70690-0F1D-438B-97D7-B9471BCF82CE}"/>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8" name="Content Placeholder 7" descr="A high-resolution photograph showing a cross-section of a freshly baked Funfetti cake, highlighting the colorful dispersion of candy sprinkles throughout the moist vanilla batter. The image should focus on the vibrant speckles, texture, and festive appearance, with soft lighting to emphasize the cake's interior. No visible or implied text, letters, or words should appear anywhere in the image. The composition should allow for overlay text explaining the processing and visual effects of sprinkle dispersion">
            <a:extLst>
              <a:ext uri="{FF2B5EF4-FFF2-40B4-BE49-F238E27FC236}">
                <a16:creationId xmlns:a16="http://schemas.microsoft.com/office/drawing/2014/main" id="{14CFF0DB-7AB3-4ACE-9BCC-665BA7735465}"/>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8165306" y="9525"/>
            <a:ext cx="4017019" cy="6858000"/>
          </a:xfrm>
          <a:prstGeom prst="rect">
            <a:avLst/>
          </a:prstGeom>
        </p:spPr>
      </p:pic>
      <p:sp>
        <p:nvSpPr>
          <p:cNvPr id="6" name="Slide Number Placeholder 5">
            <a:extLst>
              <a:ext uri="{FF2B5EF4-FFF2-40B4-BE49-F238E27FC236}">
                <a16:creationId xmlns:a16="http://schemas.microsoft.com/office/drawing/2014/main" id="{619136B9-EC58-994F-65E0-526876E0BDC6}"/>
              </a:ext>
            </a:extLst>
          </p:cNvPr>
          <p:cNvSpPr>
            <a:spLocks noGrp="1"/>
          </p:cNvSpPr>
          <p:nvPr>
            <p:ph type="sldNum" sz="quarter" idx="12"/>
          </p:nvPr>
        </p:nvSpPr>
        <p:spPr/>
        <p:txBody>
          <a:bodyPr/>
          <a:lstStyle/>
          <a:p>
            <a:fld id="{AEAA3239-9EA4-4A65-A281-97F994456D9F}" type="slidenum">
              <a:rPr lang="en-US" smtClean="0"/>
              <a:t>33</a:t>
            </a:fld>
            <a:endParaRPr lang="en-US" dirty="0"/>
          </a:p>
        </p:txBody>
      </p:sp>
      <p:sp>
        <p:nvSpPr>
          <p:cNvPr id="9" name="TextBox 8">
            <a:extLst>
              <a:ext uri="{FF2B5EF4-FFF2-40B4-BE49-F238E27FC236}">
                <a16:creationId xmlns:a16="http://schemas.microsoft.com/office/drawing/2014/main" id="{50B03B51-1C3E-4229-A49C-3AB89CA33969}"/>
              </a:ext>
            </a:extLst>
          </p:cNvPr>
          <p:cNvSpPr txBox="1"/>
          <p:nvPr/>
        </p:nvSpPr>
        <p:spPr>
          <a:xfrm>
            <a:off x="619125" y="1038225"/>
            <a:ext cx="6936581" cy="502890"/>
          </a:xfrm>
          <a:prstGeom prst="rect">
            <a:avLst/>
          </a:prstGeom>
          <a:noFill/>
        </p:spPr>
        <p:txBody>
          <a:bodyPr wrap="square" rtlCol="0">
            <a:normAutofit fontScale="92500" lnSpcReduction="20000"/>
          </a:bodyPr>
          <a:lstStyle/>
          <a:p>
            <a:r>
              <a:rPr lang="en-US" sz="3600" dirty="0" err="1">
                <a:solidFill>
                  <a:srgbClr val="000000"/>
                </a:solidFill>
                <a:latin typeface="Mongolian Baiti" panose="03000500000000000000" pitchFamily="66" charset="0"/>
              </a:rPr>
              <a:t>Smjesa</a:t>
            </a:r>
            <a:r>
              <a:rPr lang="en-US" sz="3600" dirty="0">
                <a:solidFill>
                  <a:srgbClr val="000000"/>
                </a:solidFill>
                <a:latin typeface="Mongolian Baiti" panose="03000500000000000000" pitchFamily="66" charset="0"/>
              </a:rPr>
              <a:t> </a:t>
            </a:r>
            <a:r>
              <a:rPr lang="en-US" sz="3600" dirty="0" err="1">
                <a:solidFill>
                  <a:srgbClr val="000000"/>
                </a:solidFill>
                <a:latin typeface="Mongolian Baiti" panose="03000500000000000000" pitchFamily="66" charset="0"/>
              </a:rPr>
              <a:t>punjena</a:t>
            </a:r>
            <a:r>
              <a:rPr lang="en-US" sz="3600" dirty="0">
                <a:solidFill>
                  <a:srgbClr val="000000"/>
                </a:solidFill>
                <a:latin typeface="Mongolian Baiti" panose="03000500000000000000" pitchFamily="66" charset="0"/>
              </a:rPr>
              <a:t> </a:t>
            </a:r>
            <a:r>
              <a:rPr lang="en-US" sz="3600" dirty="0" err="1">
                <a:solidFill>
                  <a:srgbClr val="000000"/>
                </a:solidFill>
                <a:latin typeface="Mongolian Baiti" panose="03000500000000000000" pitchFamily="66" charset="0"/>
              </a:rPr>
              <a:t>mrvic</a:t>
            </a:r>
            <a:r>
              <a:rPr lang="sr-Latn-RS" sz="3600" dirty="0">
                <a:solidFill>
                  <a:srgbClr val="000000"/>
                </a:solidFill>
                <a:latin typeface="Mongolian Baiti" panose="03000500000000000000" pitchFamily="66" charset="0"/>
              </a:rPr>
              <a:t>ama</a:t>
            </a:r>
            <a:endParaRPr lang="en-US" dirty="0"/>
          </a:p>
        </p:txBody>
      </p:sp>
      <p:sp>
        <p:nvSpPr>
          <p:cNvPr id="10" name="TextBox 9">
            <a:extLst>
              <a:ext uri="{FF2B5EF4-FFF2-40B4-BE49-F238E27FC236}">
                <a16:creationId xmlns:a16="http://schemas.microsoft.com/office/drawing/2014/main" id="{D4342D7B-9DDD-4D81-840B-2B31DA95EE51}"/>
              </a:ext>
            </a:extLst>
          </p:cNvPr>
          <p:cNvSpPr txBox="1"/>
          <p:nvPr/>
        </p:nvSpPr>
        <p:spPr>
          <a:xfrm>
            <a:off x="619125" y="1541115"/>
            <a:ext cx="6936581" cy="1162050"/>
          </a:xfrm>
          <a:prstGeom prst="rect">
            <a:avLst/>
          </a:prstGeom>
          <a:noFill/>
        </p:spPr>
        <p:txBody>
          <a:bodyPr wrap="square" rtlCol="0">
            <a:normAutofit/>
          </a:bodyPr>
          <a:lstStyle/>
          <a:p>
            <a:pPr>
              <a:spcBef>
                <a:spcPts val="2700"/>
              </a:spcBef>
            </a:pPr>
            <a:r>
              <a:rPr lang="en-US" sz="1400" b="1" dirty="0" err="1">
                <a:solidFill>
                  <a:srgbClr val="000000"/>
                </a:solidFill>
                <a:latin typeface="Avenir"/>
              </a:rPr>
              <a:t>Obrada</a:t>
            </a:r>
            <a:r>
              <a:rPr lang="en-US" sz="1400" b="1" dirty="0">
                <a:solidFill>
                  <a:srgbClr val="000000"/>
                </a:solidFill>
                <a:latin typeface="Avenir"/>
              </a:rPr>
              <a:t> </a:t>
            </a:r>
            <a:r>
              <a:rPr lang="en-US" sz="1400" b="1" dirty="0" err="1">
                <a:solidFill>
                  <a:srgbClr val="000000"/>
                </a:solidFill>
                <a:latin typeface="Avenir"/>
              </a:rPr>
              <a:t>i</a:t>
            </a:r>
            <a:r>
              <a:rPr lang="en-US" sz="1400" b="1" dirty="0">
                <a:solidFill>
                  <a:srgbClr val="000000"/>
                </a:solidFill>
                <a:latin typeface="Avenir"/>
              </a:rPr>
              <a:t> </a:t>
            </a:r>
            <a:r>
              <a:rPr lang="en-US" sz="1400" b="1" dirty="0" err="1">
                <a:solidFill>
                  <a:srgbClr val="000000"/>
                </a:solidFill>
                <a:latin typeface="Avenir"/>
              </a:rPr>
              <a:t>vizuelni</a:t>
            </a:r>
            <a:r>
              <a:rPr lang="en-US" sz="1400" b="1" dirty="0">
                <a:solidFill>
                  <a:srgbClr val="000000"/>
                </a:solidFill>
                <a:latin typeface="Avenir"/>
              </a:rPr>
              <a:t> </a:t>
            </a:r>
            <a:r>
              <a:rPr lang="en-US" sz="1400" b="1" dirty="0" err="1">
                <a:solidFill>
                  <a:srgbClr val="000000"/>
                </a:solidFill>
                <a:latin typeface="Avenir"/>
              </a:rPr>
              <a:t>efekti</a:t>
            </a:r>
            <a:r>
              <a:rPr lang="en-US" sz="1400" b="1" dirty="0">
                <a:solidFill>
                  <a:srgbClr val="000000"/>
                </a:solidFill>
                <a:latin typeface="Avenir"/>
              </a:rPr>
              <a:t> 
</a:t>
            </a:r>
            <a:r>
              <a:rPr lang="en-US" sz="1400" b="1" dirty="0" err="1">
                <a:solidFill>
                  <a:srgbClr val="000000"/>
                </a:solidFill>
                <a:latin typeface="Avenir"/>
              </a:rPr>
              <a:t>Šarene</a:t>
            </a:r>
            <a:r>
              <a:rPr lang="en-US" sz="1400" b="1" dirty="0">
                <a:solidFill>
                  <a:srgbClr val="000000"/>
                </a:solidFill>
                <a:latin typeface="Avenir"/>
              </a:rPr>
              <a:t> </a:t>
            </a:r>
            <a:r>
              <a:rPr lang="en-US" sz="1400" b="1" dirty="0" err="1">
                <a:solidFill>
                  <a:srgbClr val="000000"/>
                </a:solidFill>
                <a:latin typeface="Avenir"/>
              </a:rPr>
              <a:t>mrvice</a:t>
            </a:r>
            <a:r>
              <a:rPr lang="en-US" sz="1400" b="1" dirty="0">
                <a:solidFill>
                  <a:srgbClr val="000000"/>
                </a:solidFill>
                <a:latin typeface="Avenir"/>
              </a:rPr>
              <a:t> se </a:t>
            </a:r>
            <a:r>
              <a:rPr lang="en-US" sz="1400" b="1" dirty="0" err="1">
                <a:solidFill>
                  <a:srgbClr val="000000"/>
                </a:solidFill>
                <a:latin typeface="Avenir"/>
              </a:rPr>
              <a:t>djelimično</a:t>
            </a:r>
            <a:r>
              <a:rPr lang="en-US" sz="1400" b="1" dirty="0">
                <a:solidFill>
                  <a:srgbClr val="000000"/>
                </a:solidFill>
                <a:latin typeface="Avenir"/>
              </a:rPr>
              <a:t> tope </a:t>
            </a:r>
            <a:r>
              <a:rPr lang="en-US" sz="1400" b="1" dirty="0" err="1">
                <a:solidFill>
                  <a:srgbClr val="000000"/>
                </a:solidFill>
                <a:latin typeface="Avenir"/>
              </a:rPr>
              <a:t>tokom</a:t>
            </a:r>
            <a:r>
              <a:rPr lang="en-US" sz="1400" b="1" dirty="0">
                <a:solidFill>
                  <a:srgbClr val="000000"/>
                </a:solidFill>
                <a:latin typeface="Avenir"/>
              </a:rPr>
              <a:t> </a:t>
            </a:r>
            <a:r>
              <a:rPr lang="en-US" sz="1400" b="1" dirty="0" err="1">
                <a:solidFill>
                  <a:srgbClr val="000000"/>
                </a:solidFill>
                <a:latin typeface="Avenir"/>
              </a:rPr>
              <a:t>pečenja</a:t>
            </a:r>
            <a:r>
              <a:rPr lang="en-US" sz="1400" b="1" dirty="0">
                <a:solidFill>
                  <a:srgbClr val="000000"/>
                </a:solidFill>
                <a:latin typeface="Avenir"/>
              </a:rPr>
              <a:t>, </a:t>
            </a:r>
            <a:r>
              <a:rPr lang="en-US" sz="1400" b="1" dirty="0" err="1">
                <a:solidFill>
                  <a:srgbClr val="000000"/>
                </a:solidFill>
                <a:latin typeface="Avenir"/>
              </a:rPr>
              <a:t>stvarajući</a:t>
            </a:r>
            <a:r>
              <a:rPr lang="en-US" sz="1400" b="1" dirty="0">
                <a:solidFill>
                  <a:srgbClr val="000000"/>
                </a:solidFill>
                <a:latin typeface="Avenir"/>
              </a:rPr>
              <a:t> </a:t>
            </a:r>
            <a:r>
              <a:rPr lang="en-US" sz="1400" b="1" dirty="0" err="1">
                <a:solidFill>
                  <a:srgbClr val="000000"/>
                </a:solidFill>
                <a:latin typeface="Avenir"/>
              </a:rPr>
              <a:t>živopisne</a:t>
            </a:r>
            <a:r>
              <a:rPr lang="en-US" sz="1400" b="1" dirty="0">
                <a:solidFill>
                  <a:srgbClr val="000000"/>
                </a:solidFill>
                <a:latin typeface="Avenir"/>
              </a:rPr>
              <a:t> </a:t>
            </a:r>
            <a:r>
              <a:rPr lang="en-US" sz="1400" b="1" dirty="0" err="1">
                <a:solidFill>
                  <a:srgbClr val="000000"/>
                </a:solidFill>
                <a:latin typeface="Avenir"/>
              </a:rPr>
              <a:t>tačkice</a:t>
            </a:r>
            <a:r>
              <a:rPr lang="en-US" sz="1400" b="1" dirty="0">
                <a:solidFill>
                  <a:srgbClr val="000000"/>
                </a:solidFill>
                <a:latin typeface="Avenir"/>
              </a:rPr>
              <a:t> </a:t>
            </a:r>
            <a:r>
              <a:rPr lang="en-US" sz="1400" b="1" dirty="0" err="1">
                <a:solidFill>
                  <a:srgbClr val="000000"/>
                </a:solidFill>
                <a:latin typeface="Avenir"/>
              </a:rPr>
              <a:t>i</a:t>
            </a:r>
            <a:r>
              <a:rPr lang="en-US" sz="1400" b="1" dirty="0">
                <a:solidFill>
                  <a:srgbClr val="000000"/>
                </a:solidFill>
                <a:latin typeface="Avenir"/>
              </a:rPr>
              <a:t> </a:t>
            </a:r>
            <a:r>
              <a:rPr lang="en-US" sz="1400" b="1" dirty="0" err="1">
                <a:solidFill>
                  <a:srgbClr val="000000"/>
                </a:solidFill>
                <a:latin typeface="Avenir"/>
              </a:rPr>
              <a:t>svečani</a:t>
            </a:r>
            <a:r>
              <a:rPr lang="en-US" sz="1400" b="1" dirty="0">
                <a:solidFill>
                  <a:srgbClr val="000000"/>
                </a:solidFill>
                <a:latin typeface="Avenir"/>
              </a:rPr>
              <a:t> </a:t>
            </a:r>
            <a:r>
              <a:rPr lang="en-US" sz="1400" b="1" dirty="0" err="1">
                <a:solidFill>
                  <a:srgbClr val="000000"/>
                </a:solidFill>
                <a:latin typeface="Avenir"/>
              </a:rPr>
              <a:t>presjek</a:t>
            </a:r>
            <a:r>
              <a:rPr lang="en-US" sz="1400" b="1" dirty="0">
                <a:solidFill>
                  <a:srgbClr val="000000"/>
                </a:solidFill>
                <a:latin typeface="Avenir"/>
              </a:rPr>
              <a:t> koji </a:t>
            </a:r>
            <a:r>
              <a:rPr lang="en-US" sz="1400" b="1" dirty="0" err="1">
                <a:solidFill>
                  <a:srgbClr val="000000"/>
                </a:solidFill>
                <a:latin typeface="Avenir"/>
              </a:rPr>
              <a:t>dodaje</a:t>
            </a:r>
            <a:r>
              <a:rPr lang="en-US" sz="1400" b="1" dirty="0">
                <a:solidFill>
                  <a:srgbClr val="000000"/>
                </a:solidFill>
                <a:latin typeface="Avenir"/>
              </a:rPr>
              <a:t> </a:t>
            </a:r>
            <a:r>
              <a:rPr lang="en-US" sz="1400" b="1" dirty="0" err="1">
                <a:solidFill>
                  <a:srgbClr val="000000"/>
                </a:solidFill>
                <a:latin typeface="Avenir"/>
              </a:rPr>
              <a:t>teksturu</a:t>
            </a:r>
            <a:r>
              <a:rPr lang="en-US" sz="1400" b="1" dirty="0">
                <a:solidFill>
                  <a:srgbClr val="000000"/>
                </a:solidFill>
                <a:latin typeface="Avenir"/>
              </a:rPr>
              <a:t> </a:t>
            </a:r>
            <a:r>
              <a:rPr lang="en-US" sz="1400" b="1" dirty="0" err="1">
                <a:solidFill>
                  <a:srgbClr val="000000"/>
                </a:solidFill>
                <a:latin typeface="Avenir"/>
              </a:rPr>
              <a:t>i</a:t>
            </a:r>
            <a:r>
              <a:rPr lang="en-US" sz="1400" b="1" dirty="0">
                <a:solidFill>
                  <a:srgbClr val="000000"/>
                </a:solidFill>
                <a:latin typeface="Avenir"/>
              </a:rPr>
              <a:t> </a:t>
            </a:r>
            <a:r>
              <a:rPr lang="en-US" sz="1400" b="1" dirty="0" err="1">
                <a:solidFill>
                  <a:srgbClr val="000000"/>
                </a:solidFill>
                <a:latin typeface="Avenir"/>
              </a:rPr>
              <a:t>vizuelni</a:t>
            </a:r>
            <a:r>
              <a:rPr lang="en-US" sz="1400" b="1" dirty="0">
                <a:solidFill>
                  <a:srgbClr val="000000"/>
                </a:solidFill>
                <a:latin typeface="Avenir"/>
              </a:rPr>
              <a:t> </a:t>
            </a:r>
            <a:r>
              <a:rPr lang="en-US" sz="1400" b="1" dirty="0" err="1">
                <a:solidFill>
                  <a:srgbClr val="000000"/>
                </a:solidFill>
                <a:latin typeface="Avenir"/>
              </a:rPr>
              <a:t>izgled</a:t>
            </a:r>
            <a:r>
              <a:rPr lang="en-US" sz="1400" b="1" dirty="0">
                <a:solidFill>
                  <a:srgbClr val="000000"/>
                </a:solidFill>
                <a:latin typeface="Avenir"/>
              </a:rPr>
              <a:t>.</a:t>
            </a:r>
            <a:endParaRPr lang="en-US" sz="2000" dirty="0"/>
          </a:p>
        </p:txBody>
      </p:sp>
      <p:sp>
        <p:nvSpPr>
          <p:cNvPr id="11" name="TextBox 10">
            <a:extLst>
              <a:ext uri="{FF2B5EF4-FFF2-40B4-BE49-F238E27FC236}">
                <a16:creationId xmlns:a16="http://schemas.microsoft.com/office/drawing/2014/main" id="{C70841AF-DB18-4423-A212-42BFF0B76CB9}"/>
              </a:ext>
            </a:extLst>
          </p:cNvPr>
          <p:cNvSpPr txBox="1"/>
          <p:nvPr/>
        </p:nvSpPr>
        <p:spPr>
          <a:xfrm>
            <a:off x="619125" y="2893665"/>
            <a:ext cx="6936581" cy="819150"/>
          </a:xfrm>
          <a:prstGeom prst="rect">
            <a:avLst/>
          </a:prstGeom>
          <a:noFill/>
        </p:spPr>
        <p:txBody>
          <a:bodyPr wrap="square" rtlCol="0">
            <a:normAutofit fontScale="92500" lnSpcReduction="20000"/>
          </a:bodyPr>
          <a:lstStyle/>
          <a:p>
            <a:pPr>
              <a:spcBef>
                <a:spcPts val="1500"/>
              </a:spcBef>
            </a:pPr>
            <a:r>
              <a:rPr lang="en-US" sz="1500" b="1" dirty="0" err="1">
                <a:solidFill>
                  <a:srgbClr val="000000"/>
                </a:solidFill>
                <a:latin typeface="Avenir"/>
              </a:rPr>
              <a:t>Razmatranja</a:t>
            </a:r>
            <a:r>
              <a:rPr lang="en-US" sz="1500" b="1" dirty="0">
                <a:solidFill>
                  <a:srgbClr val="000000"/>
                </a:solidFill>
                <a:latin typeface="Avenir"/>
              </a:rPr>
              <a:t> </a:t>
            </a:r>
            <a:r>
              <a:rPr lang="en-US" sz="1500" b="1" dirty="0" err="1">
                <a:solidFill>
                  <a:srgbClr val="000000"/>
                </a:solidFill>
                <a:latin typeface="Avenir"/>
              </a:rPr>
              <a:t>sastojaka</a:t>
            </a:r>
            <a:r>
              <a:rPr lang="en-US" sz="1500" b="1" dirty="0">
                <a:solidFill>
                  <a:srgbClr val="000000"/>
                </a:solidFill>
                <a:latin typeface="Avenir"/>
              </a:rPr>
              <a:t> 
</a:t>
            </a:r>
            <a:r>
              <a:rPr lang="en-US" sz="1500" b="1" dirty="0" err="1">
                <a:solidFill>
                  <a:srgbClr val="000000"/>
                </a:solidFill>
                <a:latin typeface="Avenir"/>
              </a:rPr>
              <a:t>Studije</a:t>
            </a:r>
            <a:r>
              <a:rPr lang="en-US" sz="1500" b="1" dirty="0">
                <a:solidFill>
                  <a:srgbClr val="000000"/>
                </a:solidFill>
                <a:latin typeface="Avenir"/>
              </a:rPr>
              <a:t> </a:t>
            </a:r>
            <a:r>
              <a:rPr lang="en-US" sz="1500" b="1" dirty="0" err="1">
                <a:solidFill>
                  <a:srgbClr val="000000"/>
                </a:solidFill>
                <a:latin typeface="Avenir"/>
              </a:rPr>
              <a:t>ističu</a:t>
            </a:r>
            <a:r>
              <a:rPr lang="en-US" sz="1500" b="1" dirty="0">
                <a:solidFill>
                  <a:srgbClr val="000000"/>
                </a:solidFill>
                <a:latin typeface="Avenir"/>
              </a:rPr>
              <a:t> </a:t>
            </a:r>
            <a:r>
              <a:rPr lang="en-US" sz="1500" b="1" dirty="0" err="1">
                <a:solidFill>
                  <a:srgbClr val="000000"/>
                </a:solidFill>
                <a:latin typeface="Avenir"/>
              </a:rPr>
              <a:t>odabir</a:t>
            </a:r>
            <a:r>
              <a:rPr lang="en-US" sz="1500" b="1" dirty="0">
                <a:solidFill>
                  <a:srgbClr val="000000"/>
                </a:solidFill>
                <a:latin typeface="Avenir"/>
              </a:rPr>
              <a:t> </a:t>
            </a:r>
            <a:r>
              <a:rPr lang="en-US" sz="1500" b="1" dirty="0" err="1">
                <a:solidFill>
                  <a:srgbClr val="000000"/>
                </a:solidFill>
                <a:latin typeface="Avenir"/>
              </a:rPr>
              <a:t>stabilnih</a:t>
            </a:r>
            <a:r>
              <a:rPr lang="en-US" sz="1500" b="1" dirty="0">
                <a:solidFill>
                  <a:srgbClr val="000000"/>
                </a:solidFill>
                <a:latin typeface="Avenir"/>
              </a:rPr>
              <a:t> </a:t>
            </a:r>
            <a:r>
              <a:rPr lang="en-US" sz="1500" b="1" dirty="0" err="1">
                <a:solidFill>
                  <a:srgbClr val="000000"/>
                </a:solidFill>
                <a:latin typeface="Avenir"/>
              </a:rPr>
              <a:t>vrsta</a:t>
            </a:r>
            <a:r>
              <a:rPr lang="en-US" sz="1500" b="1" dirty="0">
                <a:solidFill>
                  <a:srgbClr val="000000"/>
                </a:solidFill>
                <a:latin typeface="Avenir"/>
              </a:rPr>
              <a:t> </a:t>
            </a:r>
            <a:r>
              <a:rPr lang="en-US" sz="1500" b="1" dirty="0" err="1">
                <a:solidFill>
                  <a:srgbClr val="000000"/>
                </a:solidFill>
                <a:latin typeface="Avenir"/>
              </a:rPr>
              <a:t>prskanja</a:t>
            </a:r>
            <a:r>
              <a:rPr lang="en-US" sz="1500" b="1" dirty="0">
                <a:solidFill>
                  <a:srgbClr val="000000"/>
                </a:solidFill>
                <a:latin typeface="Avenir"/>
              </a:rPr>
              <a:t> </a:t>
            </a:r>
            <a:r>
              <a:rPr lang="en-US" sz="1500" b="1" dirty="0" err="1">
                <a:solidFill>
                  <a:srgbClr val="000000"/>
                </a:solidFill>
                <a:latin typeface="Avenir"/>
              </a:rPr>
              <a:t>kako</a:t>
            </a:r>
            <a:r>
              <a:rPr lang="en-US" sz="1500" b="1" dirty="0">
                <a:solidFill>
                  <a:srgbClr val="000000"/>
                </a:solidFill>
                <a:latin typeface="Avenir"/>
              </a:rPr>
              <a:t> bi se </a:t>
            </a:r>
            <a:r>
              <a:rPr lang="en-US" sz="1500" b="1" dirty="0" err="1">
                <a:solidFill>
                  <a:srgbClr val="000000"/>
                </a:solidFill>
                <a:latin typeface="Avenir"/>
              </a:rPr>
              <a:t>smanjilo</a:t>
            </a:r>
            <a:r>
              <a:rPr lang="en-US" sz="1500" b="1" dirty="0">
                <a:solidFill>
                  <a:srgbClr val="000000"/>
                </a:solidFill>
                <a:latin typeface="Avenir"/>
              </a:rPr>
              <a:t> </a:t>
            </a:r>
            <a:r>
              <a:rPr lang="en-US" sz="1500" b="1" dirty="0" err="1">
                <a:solidFill>
                  <a:srgbClr val="000000"/>
                </a:solidFill>
                <a:latin typeface="Avenir"/>
              </a:rPr>
              <a:t>prolijevanje</a:t>
            </a:r>
            <a:r>
              <a:rPr lang="en-US" sz="1500" b="1" dirty="0">
                <a:solidFill>
                  <a:srgbClr val="000000"/>
                </a:solidFill>
                <a:latin typeface="Avenir"/>
              </a:rPr>
              <a:t> </a:t>
            </a:r>
            <a:r>
              <a:rPr lang="en-US" sz="1500" b="1" dirty="0" err="1">
                <a:solidFill>
                  <a:srgbClr val="000000"/>
                </a:solidFill>
                <a:latin typeface="Avenir"/>
              </a:rPr>
              <a:t>boje</a:t>
            </a:r>
            <a:r>
              <a:rPr lang="en-US" sz="1500" b="1" dirty="0">
                <a:solidFill>
                  <a:srgbClr val="000000"/>
                </a:solidFill>
                <a:latin typeface="Avenir"/>
              </a:rPr>
              <a:t> </a:t>
            </a:r>
            <a:r>
              <a:rPr lang="en-US" sz="1500" b="1" dirty="0" err="1">
                <a:solidFill>
                  <a:srgbClr val="000000"/>
                </a:solidFill>
                <a:latin typeface="Avenir"/>
              </a:rPr>
              <a:t>i</a:t>
            </a:r>
            <a:r>
              <a:rPr lang="en-US" sz="1500" b="1" dirty="0">
                <a:solidFill>
                  <a:srgbClr val="000000"/>
                </a:solidFill>
                <a:latin typeface="Avenir"/>
              </a:rPr>
              <a:t> </a:t>
            </a:r>
            <a:r>
              <a:rPr lang="en-US" sz="1500" b="1" dirty="0" err="1">
                <a:solidFill>
                  <a:srgbClr val="000000"/>
                </a:solidFill>
                <a:latin typeface="Avenir"/>
              </a:rPr>
              <a:t>osigurala</a:t>
            </a:r>
            <a:r>
              <a:rPr lang="en-US" sz="1500" b="1" dirty="0">
                <a:solidFill>
                  <a:srgbClr val="000000"/>
                </a:solidFill>
                <a:latin typeface="Avenir"/>
              </a:rPr>
              <a:t> </a:t>
            </a:r>
            <a:r>
              <a:rPr lang="en-US" sz="1500" b="1" dirty="0" err="1">
                <a:solidFill>
                  <a:srgbClr val="000000"/>
                </a:solidFill>
                <a:latin typeface="Avenir"/>
              </a:rPr>
              <a:t>dosljedna</a:t>
            </a:r>
            <a:r>
              <a:rPr lang="en-US" sz="1500" b="1" dirty="0">
                <a:solidFill>
                  <a:srgbClr val="000000"/>
                </a:solidFill>
                <a:latin typeface="Avenir"/>
              </a:rPr>
              <a:t> </a:t>
            </a:r>
            <a:r>
              <a:rPr lang="en-US" sz="1500" b="1" dirty="0" err="1">
                <a:solidFill>
                  <a:srgbClr val="000000"/>
                </a:solidFill>
                <a:latin typeface="Avenir"/>
              </a:rPr>
              <a:t>disperzija</a:t>
            </a:r>
            <a:r>
              <a:rPr lang="en-US" sz="1500" b="1" dirty="0">
                <a:solidFill>
                  <a:srgbClr val="000000"/>
                </a:solidFill>
                <a:latin typeface="Avenir"/>
              </a:rPr>
              <a:t> </a:t>
            </a:r>
            <a:r>
              <a:rPr lang="en-US" sz="1500" b="1" dirty="0" err="1">
                <a:solidFill>
                  <a:srgbClr val="000000"/>
                </a:solidFill>
                <a:latin typeface="Avenir"/>
              </a:rPr>
              <a:t>kroz</a:t>
            </a:r>
            <a:r>
              <a:rPr lang="en-US" sz="1500" b="1" dirty="0">
                <a:solidFill>
                  <a:srgbClr val="000000"/>
                </a:solidFill>
                <a:latin typeface="Avenir"/>
              </a:rPr>
              <a:t> </a:t>
            </a:r>
            <a:r>
              <a:rPr lang="en-US" sz="1500" b="1" dirty="0" err="1">
                <a:solidFill>
                  <a:srgbClr val="000000"/>
                </a:solidFill>
                <a:latin typeface="Avenir"/>
              </a:rPr>
              <a:t>mrvice</a:t>
            </a:r>
            <a:r>
              <a:rPr lang="en-US" sz="1500" b="1" dirty="0">
                <a:solidFill>
                  <a:srgbClr val="000000"/>
                </a:solidFill>
                <a:latin typeface="Avenir"/>
              </a:rPr>
              <a:t>.</a:t>
            </a:r>
            <a:endParaRPr lang="en-US" dirty="0"/>
          </a:p>
        </p:txBody>
      </p:sp>
      <p:sp>
        <p:nvSpPr>
          <p:cNvPr id="12" name="TextBox 11">
            <a:extLst>
              <a:ext uri="{FF2B5EF4-FFF2-40B4-BE49-F238E27FC236}">
                <a16:creationId xmlns:a16="http://schemas.microsoft.com/office/drawing/2014/main" id="{38D24995-BBEE-4E1F-B4D2-F9D6F57429A1}"/>
              </a:ext>
            </a:extLst>
          </p:cNvPr>
          <p:cNvSpPr txBox="1"/>
          <p:nvPr/>
        </p:nvSpPr>
        <p:spPr>
          <a:xfrm>
            <a:off x="619125" y="3903315"/>
            <a:ext cx="6936581" cy="819150"/>
          </a:xfrm>
          <a:prstGeom prst="rect">
            <a:avLst/>
          </a:prstGeom>
          <a:noFill/>
        </p:spPr>
        <p:txBody>
          <a:bodyPr wrap="square" rtlCol="0">
            <a:normAutofit fontScale="92500" lnSpcReduction="20000"/>
          </a:bodyPr>
          <a:lstStyle/>
          <a:p>
            <a:pPr>
              <a:spcBef>
                <a:spcPts val="1500"/>
              </a:spcBef>
            </a:pPr>
            <a:r>
              <a:rPr lang="en-US" sz="1500" b="1" dirty="0" err="1">
                <a:solidFill>
                  <a:srgbClr val="000000"/>
                </a:solidFill>
                <a:latin typeface="Avenir"/>
              </a:rPr>
              <a:t>Profil</a:t>
            </a:r>
            <a:r>
              <a:rPr lang="en-US" sz="1500" b="1" dirty="0">
                <a:solidFill>
                  <a:srgbClr val="000000"/>
                </a:solidFill>
                <a:latin typeface="Avenir"/>
              </a:rPr>
              <a:t> </a:t>
            </a:r>
            <a:r>
              <a:rPr lang="en-US" sz="1500" b="1" dirty="0" err="1">
                <a:solidFill>
                  <a:srgbClr val="000000"/>
                </a:solidFill>
                <a:latin typeface="Avenir"/>
              </a:rPr>
              <a:t>udarača</a:t>
            </a:r>
            <a:r>
              <a:rPr lang="en-US" sz="1500" b="1" dirty="0">
                <a:solidFill>
                  <a:srgbClr val="000000"/>
                </a:solidFill>
                <a:latin typeface="Avenir"/>
              </a:rPr>
              <a:t> </a:t>
            </a:r>
            <a:r>
              <a:rPr lang="en-US" sz="1500" b="1" dirty="0" err="1">
                <a:solidFill>
                  <a:srgbClr val="000000"/>
                </a:solidFill>
                <a:latin typeface="Avenir"/>
              </a:rPr>
              <a:t>na</a:t>
            </a:r>
            <a:r>
              <a:rPr lang="en-US" sz="1500" b="1" dirty="0">
                <a:solidFill>
                  <a:srgbClr val="000000"/>
                </a:solidFill>
                <a:latin typeface="Avenir"/>
              </a:rPr>
              <a:t> </a:t>
            </a:r>
            <a:r>
              <a:rPr lang="en-US" sz="1500" b="1" dirty="0" err="1">
                <a:solidFill>
                  <a:srgbClr val="000000"/>
                </a:solidFill>
                <a:latin typeface="Avenir"/>
              </a:rPr>
              <a:t>bazama</a:t>
            </a:r>
            <a:r>
              <a:rPr lang="en-US" sz="1500" b="1" dirty="0">
                <a:solidFill>
                  <a:srgbClr val="000000"/>
                </a:solidFill>
                <a:latin typeface="Avenir"/>
              </a:rPr>
              <a:t> 
</a:t>
            </a:r>
            <a:r>
              <a:rPr lang="en-US" sz="1500" b="1" dirty="0" err="1">
                <a:solidFill>
                  <a:srgbClr val="000000"/>
                </a:solidFill>
                <a:latin typeface="Avenir"/>
              </a:rPr>
              <a:t>Koristi</a:t>
            </a:r>
            <a:r>
              <a:rPr lang="en-US" sz="1500" b="1" dirty="0">
                <a:solidFill>
                  <a:srgbClr val="000000"/>
                </a:solidFill>
                <a:latin typeface="Avenir"/>
              </a:rPr>
              <a:t> se </a:t>
            </a:r>
            <a:r>
              <a:rPr lang="en-US" sz="1500" b="1" dirty="0" err="1">
                <a:solidFill>
                  <a:srgbClr val="000000"/>
                </a:solidFill>
                <a:latin typeface="Avenir"/>
              </a:rPr>
              <a:t>jednostavna</a:t>
            </a:r>
            <a:r>
              <a:rPr lang="en-US" sz="1500" b="1" dirty="0">
                <a:solidFill>
                  <a:srgbClr val="000000"/>
                </a:solidFill>
                <a:latin typeface="Avenir"/>
              </a:rPr>
              <a:t> </a:t>
            </a:r>
            <a:r>
              <a:rPr lang="en-US" sz="1500" b="1" dirty="0" err="1">
                <a:solidFill>
                  <a:srgbClr val="000000"/>
                </a:solidFill>
                <a:latin typeface="Avenir"/>
              </a:rPr>
              <a:t>vanilija</a:t>
            </a:r>
            <a:r>
              <a:rPr lang="en-US" sz="1500" b="1" dirty="0">
                <a:solidFill>
                  <a:srgbClr val="000000"/>
                </a:solidFill>
                <a:latin typeface="Avenir"/>
              </a:rPr>
              <a:t> </a:t>
            </a:r>
            <a:r>
              <a:rPr lang="en-US" sz="1500" b="1" dirty="0" err="1">
                <a:solidFill>
                  <a:srgbClr val="000000"/>
                </a:solidFill>
                <a:latin typeface="Avenir"/>
              </a:rPr>
              <a:t>smjesa</a:t>
            </a:r>
            <a:r>
              <a:rPr lang="en-US" sz="1500" b="1" dirty="0">
                <a:solidFill>
                  <a:srgbClr val="000000"/>
                </a:solidFill>
                <a:latin typeface="Avenir"/>
              </a:rPr>
              <a:t> </a:t>
            </a:r>
            <a:r>
              <a:rPr lang="en-US" sz="1500" b="1" dirty="0" err="1">
                <a:solidFill>
                  <a:srgbClr val="000000"/>
                </a:solidFill>
                <a:latin typeface="Avenir"/>
              </a:rPr>
              <a:t>koja</a:t>
            </a:r>
            <a:r>
              <a:rPr lang="en-US" sz="1500" b="1" dirty="0">
                <a:solidFill>
                  <a:srgbClr val="000000"/>
                </a:solidFill>
                <a:latin typeface="Avenir"/>
              </a:rPr>
              <a:t> </a:t>
            </a:r>
            <a:r>
              <a:rPr lang="en-US" sz="1500" b="1" dirty="0" err="1">
                <a:solidFill>
                  <a:srgbClr val="000000"/>
                </a:solidFill>
                <a:latin typeface="Avenir"/>
              </a:rPr>
              <a:t>upotpunjuje</a:t>
            </a:r>
            <a:r>
              <a:rPr lang="en-US" sz="1500" b="1" dirty="0">
                <a:solidFill>
                  <a:srgbClr val="000000"/>
                </a:solidFill>
                <a:latin typeface="Avenir"/>
              </a:rPr>
              <a:t> </a:t>
            </a:r>
            <a:r>
              <a:rPr lang="en-US" sz="1500" b="1" dirty="0" err="1">
                <a:solidFill>
                  <a:srgbClr val="000000"/>
                </a:solidFill>
                <a:latin typeface="Avenir"/>
              </a:rPr>
              <a:t>jarke</a:t>
            </a:r>
            <a:r>
              <a:rPr lang="en-US" sz="1500" b="1" dirty="0">
                <a:solidFill>
                  <a:srgbClr val="000000"/>
                </a:solidFill>
                <a:latin typeface="Avenir"/>
              </a:rPr>
              <a:t> </a:t>
            </a:r>
            <a:r>
              <a:rPr lang="en-US" sz="1500" b="1" dirty="0" err="1">
                <a:solidFill>
                  <a:srgbClr val="000000"/>
                </a:solidFill>
                <a:latin typeface="Avenir"/>
              </a:rPr>
              <a:t>boje</a:t>
            </a:r>
            <a:r>
              <a:rPr lang="en-US" sz="1500" b="1" dirty="0">
                <a:solidFill>
                  <a:srgbClr val="000000"/>
                </a:solidFill>
                <a:latin typeface="Avenir"/>
              </a:rPr>
              <a:t> </a:t>
            </a:r>
            <a:r>
              <a:rPr lang="en-US" sz="1500" b="1" dirty="0" err="1">
                <a:solidFill>
                  <a:srgbClr val="000000"/>
                </a:solidFill>
                <a:latin typeface="Avenir"/>
              </a:rPr>
              <a:t>i</a:t>
            </a:r>
            <a:r>
              <a:rPr lang="en-US" sz="1500" b="1" dirty="0">
                <a:solidFill>
                  <a:srgbClr val="000000"/>
                </a:solidFill>
                <a:latin typeface="Avenir"/>
              </a:rPr>
              <a:t> </a:t>
            </a:r>
            <a:r>
              <a:rPr lang="en-US" sz="1500" b="1" dirty="0" err="1">
                <a:solidFill>
                  <a:srgbClr val="000000"/>
                </a:solidFill>
                <a:latin typeface="Avenir"/>
              </a:rPr>
              <a:t>održava</a:t>
            </a:r>
            <a:r>
              <a:rPr lang="en-US" sz="1500" b="1" dirty="0">
                <a:solidFill>
                  <a:srgbClr val="000000"/>
                </a:solidFill>
                <a:latin typeface="Avenir"/>
              </a:rPr>
              <a:t> </a:t>
            </a:r>
            <a:r>
              <a:rPr lang="en-US" sz="1500" b="1" dirty="0" err="1">
                <a:solidFill>
                  <a:srgbClr val="000000"/>
                </a:solidFill>
                <a:latin typeface="Avenir"/>
              </a:rPr>
              <a:t>mekanu</a:t>
            </a:r>
            <a:r>
              <a:rPr lang="en-US" sz="1500" b="1" dirty="0">
                <a:solidFill>
                  <a:srgbClr val="000000"/>
                </a:solidFill>
                <a:latin typeface="Avenir"/>
              </a:rPr>
              <a:t>, </a:t>
            </a:r>
            <a:r>
              <a:rPr lang="en-US" sz="1500" b="1" dirty="0" err="1">
                <a:solidFill>
                  <a:srgbClr val="000000"/>
                </a:solidFill>
                <a:latin typeface="Avenir"/>
              </a:rPr>
              <a:t>vlažnu</a:t>
            </a:r>
            <a:r>
              <a:rPr lang="en-US" sz="1500" b="1" dirty="0">
                <a:solidFill>
                  <a:srgbClr val="000000"/>
                </a:solidFill>
                <a:latin typeface="Avenir"/>
              </a:rPr>
              <a:t> </a:t>
            </a:r>
            <a:r>
              <a:rPr lang="en-US" sz="1500" b="1" dirty="0" err="1">
                <a:solidFill>
                  <a:srgbClr val="000000"/>
                </a:solidFill>
                <a:latin typeface="Avenir"/>
              </a:rPr>
              <a:t>teksturu</a:t>
            </a:r>
            <a:r>
              <a:rPr lang="en-US" sz="1500" b="1" dirty="0">
                <a:solidFill>
                  <a:srgbClr val="000000"/>
                </a:solidFill>
                <a:latin typeface="Avenir"/>
              </a:rPr>
              <a:t>.</a:t>
            </a:r>
            <a:endParaRPr lang="en-US" dirty="0"/>
          </a:p>
        </p:txBody>
      </p:sp>
      <p:sp>
        <p:nvSpPr>
          <p:cNvPr id="13" name="TextBox 12">
            <a:extLst>
              <a:ext uri="{FF2B5EF4-FFF2-40B4-BE49-F238E27FC236}">
                <a16:creationId xmlns:a16="http://schemas.microsoft.com/office/drawing/2014/main" id="{8A9D66F6-D6BD-45DB-A41A-41E1B64AD833}"/>
              </a:ext>
            </a:extLst>
          </p:cNvPr>
          <p:cNvSpPr txBox="1"/>
          <p:nvPr/>
        </p:nvSpPr>
        <p:spPr>
          <a:xfrm>
            <a:off x="619125" y="4912965"/>
            <a:ext cx="6936581" cy="819150"/>
          </a:xfrm>
          <a:prstGeom prst="rect">
            <a:avLst/>
          </a:prstGeom>
          <a:noFill/>
        </p:spPr>
        <p:txBody>
          <a:bodyPr wrap="square" rtlCol="0">
            <a:normAutofit fontScale="92500"/>
          </a:bodyPr>
          <a:lstStyle/>
          <a:p>
            <a:pPr>
              <a:spcBef>
                <a:spcPts val="1500"/>
              </a:spcBef>
            </a:pPr>
            <a:r>
              <a:rPr lang="en-US" sz="1500" b="1" dirty="0" err="1">
                <a:solidFill>
                  <a:srgbClr val="000000"/>
                </a:solidFill>
                <a:latin typeface="Avenir"/>
              </a:rPr>
              <a:t>Potrošačka</a:t>
            </a:r>
            <a:r>
              <a:rPr lang="en-US" sz="1500" b="1" dirty="0">
                <a:solidFill>
                  <a:srgbClr val="000000"/>
                </a:solidFill>
                <a:latin typeface="Avenir"/>
              </a:rPr>
              <a:t> </a:t>
            </a:r>
            <a:r>
              <a:rPr lang="en-US" sz="1500" b="1" dirty="0" err="1">
                <a:solidFill>
                  <a:srgbClr val="000000"/>
                </a:solidFill>
                <a:latin typeface="Avenir"/>
              </a:rPr>
              <a:t>preferencija</a:t>
            </a:r>
            <a:r>
              <a:rPr lang="en-US" sz="1500" b="1" dirty="0">
                <a:solidFill>
                  <a:srgbClr val="000000"/>
                </a:solidFill>
                <a:latin typeface="Avenir"/>
              </a:rPr>
              <a:t> 
</a:t>
            </a:r>
            <a:r>
              <a:rPr lang="en-US" sz="1500" b="1" dirty="0" err="1">
                <a:solidFill>
                  <a:srgbClr val="000000"/>
                </a:solidFill>
                <a:latin typeface="Avenir"/>
              </a:rPr>
              <a:t>Popularnost</a:t>
            </a:r>
            <a:r>
              <a:rPr lang="en-US" sz="1500" b="1" dirty="0">
                <a:solidFill>
                  <a:srgbClr val="000000"/>
                </a:solidFill>
                <a:latin typeface="Avenir"/>
              </a:rPr>
              <a:t> </a:t>
            </a:r>
            <a:r>
              <a:rPr lang="en-US" sz="1500" b="1" dirty="0" err="1">
                <a:solidFill>
                  <a:srgbClr val="000000"/>
                </a:solidFill>
                <a:latin typeface="Avenir"/>
              </a:rPr>
              <a:t>dječijih</a:t>
            </a:r>
            <a:r>
              <a:rPr lang="en-US" sz="1500" b="1" dirty="0">
                <a:solidFill>
                  <a:srgbClr val="000000"/>
                </a:solidFill>
                <a:latin typeface="Avenir"/>
              </a:rPr>
              <a:t> </a:t>
            </a:r>
            <a:r>
              <a:rPr lang="en-US" sz="1500" b="1" dirty="0" err="1">
                <a:solidFill>
                  <a:srgbClr val="000000"/>
                </a:solidFill>
                <a:latin typeface="Avenir"/>
              </a:rPr>
              <a:t>zabava</a:t>
            </a:r>
            <a:r>
              <a:rPr lang="en-US" sz="1500" b="1" dirty="0">
                <a:solidFill>
                  <a:srgbClr val="000000"/>
                </a:solidFill>
                <a:latin typeface="Avenir"/>
              </a:rPr>
              <a:t> </a:t>
            </a:r>
            <a:r>
              <a:rPr lang="en-US" sz="1500" b="1" dirty="0" err="1">
                <a:solidFill>
                  <a:srgbClr val="000000"/>
                </a:solidFill>
                <a:latin typeface="Avenir"/>
              </a:rPr>
              <a:t>dostiže</a:t>
            </a:r>
            <a:r>
              <a:rPr lang="en-US" sz="1500" b="1" dirty="0">
                <a:solidFill>
                  <a:srgbClr val="000000"/>
                </a:solidFill>
                <a:latin typeface="Avenir"/>
              </a:rPr>
              <a:t> </a:t>
            </a:r>
            <a:r>
              <a:rPr lang="en-US" sz="1500" b="1" dirty="0" err="1">
                <a:solidFill>
                  <a:srgbClr val="000000"/>
                </a:solidFill>
                <a:latin typeface="Avenir"/>
              </a:rPr>
              <a:t>vrhunac</a:t>
            </a:r>
            <a:r>
              <a:rPr lang="en-US" sz="1500" b="1" dirty="0">
                <a:solidFill>
                  <a:srgbClr val="000000"/>
                </a:solidFill>
                <a:latin typeface="Avenir"/>
              </a:rPr>
              <a:t> </a:t>
            </a:r>
            <a:r>
              <a:rPr lang="en-US" sz="1500" b="1" dirty="0" err="1">
                <a:solidFill>
                  <a:srgbClr val="000000"/>
                </a:solidFill>
                <a:latin typeface="Avenir"/>
              </a:rPr>
              <a:t>zbog</a:t>
            </a:r>
            <a:r>
              <a:rPr lang="en-US" sz="1500" b="1" dirty="0">
                <a:solidFill>
                  <a:srgbClr val="000000"/>
                </a:solidFill>
                <a:latin typeface="Avenir"/>
              </a:rPr>
              <a:t> </a:t>
            </a:r>
            <a:r>
              <a:rPr lang="en-US" sz="1500" b="1" dirty="0" err="1">
                <a:solidFill>
                  <a:srgbClr val="000000"/>
                </a:solidFill>
                <a:latin typeface="Avenir"/>
              </a:rPr>
              <a:t>svijetlog</a:t>
            </a:r>
            <a:r>
              <a:rPr lang="en-US" sz="1500" b="1" dirty="0">
                <a:solidFill>
                  <a:srgbClr val="000000"/>
                </a:solidFill>
                <a:latin typeface="Avenir"/>
              </a:rPr>
              <a:t> </a:t>
            </a:r>
            <a:r>
              <a:rPr lang="en-US" sz="1500" b="1" dirty="0" err="1">
                <a:solidFill>
                  <a:srgbClr val="000000"/>
                </a:solidFill>
                <a:latin typeface="Avenir"/>
              </a:rPr>
              <a:t>izgleda</a:t>
            </a:r>
            <a:r>
              <a:rPr lang="en-US" sz="1500" b="1" dirty="0">
                <a:solidFill>
                  <a:srgbClr val="000000"/>
                </a:solidFill>
                <a:latin typeface="Avenir"/>
              </a:rPr>
              <a:t> </a:t>
            </a:r>
            <a:r>
              <a:rPr lang="en-US" sz="1500" b="1" dirty="0" err="1">
                <a:solidFill>
                  <a:srgbClr val="000000"/>
                </a:solidFill>
                <a:latin typeface="Avenir"/>
              </a:rPr>
              <a:t>i</a:t>
            </a:r>
            <a:r>
              <a:rPr lang="en-US" sz="1500" b="1" dirty="0">
                <a:solidFill>
                  <a:srgbClr val="000000"/>
                </a:solidFill>
                <a:latin typeface="Avenir"/>
              </a:rPr>
              <a:t> </a:t>
            </a:r>
            <a:r>
              <a:rPr lang="en-US" sz="1500" b="1" dirty="0" err="1">
                <a:solidFill>
                  <a:srgbClr val="000000"/>
                </a:solidFill>
                <a:latin typeface="Avenir"/>
              </a:rPr>
              <a:t>slatkog</a:t>
            </a:r>
            <a:r>
              <a:rPr lang="en-US" sz="1500" b="1" dirty="0">
                <a:solidFill>
                  <a:srgbClr val="000000"/>
                </a:solidFill>
                <a:latin typeface="Avenir"/>
              </a:rPr>
              <a:t>, </a:t>
            </a:r>
            <a:r>
              <a:rPr lang="en-US" sz="1500" b="1" dirty="0" err="1">
                <a:solidFill>
                  <a:srgbClr val="000000"/>
                </a:solidFill>
                <a:latin typeface="Avenir"/>
              </a:rPr>
              <a:t>svečanog</a:t>
            </a:r>
            <a:r>
              <a:rPr lang="en-US" sz="1500" b="1" dirty="0">
                <a:solidFill>
                  <a:srgbClr val="000000"/>
                </a:solidFill>
                <a:latin typeface="Avenir"/>
              </a:rPr>
              <a:t> </a:t>
            </a:r>
            <a:r>
              <a:rPr lang="en-US" sz="1500" b="1" dirty="0" err="1">
                <a:solidFill>
                  <a:srgbClr val="000000"/>
                </a:solidFill>
                <a:latin typeface="Avenir"/>
              </a:rPr>
              <a:t>ukusa</a:t>
            </a:r>
            <a:r>
              <a:rPr lang="en-US" sz="1500" b="1" dirty="0">
                <a:solidFill>
                  <a:srgbClr val="000000"/>
                </a:solidFill>
                <a:latin typeface="Avenir"/>
              </a:rPr>
              <a:t>.</a:t>
            </a:r>
            <a:endParaRPr lang="en-US" dirty="0"/>
          </a:p>
        </p:txBody>
      </p:sp>
    </p:spTree>
    <p:extLst>
      <p:ext uri="{BB962C8B-B14F-4D97-AF65-F5344CB8AC3E}">
        <p14:creationId xmlns:p14="http://schemas.microsoft.com/office/powerpoint/2010/main" val="8434424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67A4C42-0B30-4276-900F-C5A877847275}"/>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7510F33E-0C32-4B63-4EC2-92779B9C854E}"/>
              </a:ext>
            </a:extLst>
          </p:cNvPr>
          <p:cNvSpPr>
            <a:spLocks noGrp="1"/>
          </p:cNvSpPr>
          <p:nvPr>
            <p:ph sz="quarter" idx="16"/>
          </p:nvPr>
        </p:nvSpPr>
        <p:spPr>
          <a:xfrm>
            <a:off x="1333500" y="2000250"/>
            <a:ext cx="9525000" cy="1905000"/>
          </a:xfrm>
        </p:spPr>
        <p:txBody>
          <a:bodyPr>
            <a:normAutofit fontScale="77500" lnSpcReduction="20000"/>
          </a:bodyPr>
          <a:lstStyle/>
          <a:p>
            <a:pPr marL="0" indent="0" algn="ctr">
              <a:buNone/>
            </a:pPr>
            <a:r>
              <a:rPr sz="15000" b="1" dirty="0">
                <a:solidFill>
                  <a:srgbClr val="D27B07"/>
                </a:solidFill>
                <a:effectLst/>
                <a:latin typeface="Avenir"/>
              </a:rPr>
              <a:t>32</a:t>
            </a:r>
            <a:r>
              <a:rPr lang="sr-Latn-RS" sz="15000" b="1" dirty="0">
                <a:solidFill>
                  <a:srgbClr val="D27B07"/>
                </a:solidFill>
                <a:effectLst/>
                <a:latin typeface="Avenir"/>
              </a:rPr>
              <a:t>,000</a:t>
            </a:r>
            <a:r>
              <a:rPr dirty="0">
                <a:effectLst/>
              </a:rPr>
              <a:t> </a:t>
            </a:r>
            <a:endParaRPr lang="en-US" dirty="0"/>
          </a:p>
        </p:txBody>
      </p:sp>
      <p:sp>
        <p:nvSpPr>
          <p:cNvPr id="6" name="Slide Number Placeholder 5">
            <a:extLst>
              <a:ext uri="{FF2B5EF4-FFF2-40B4-BE49-F238E27FC236}">
                <a16:creationId xmlns:a16="http://schemas.microsoft.com/office/drawing/2014/main" id="{0AFC5F38-580D-B075-B5EB-FC59EE7C89F8}"/>
              </a:ext>
            </a:extLst>
          </p:cNvPr>
          <p:cNvSpPr>
            <a:spLocks noGrp="1"/>
          </p:cNvSpPr>
          <p:nvPr>
            <p:ph type="sldNum" sz="quarter" idx="12"/>
          </p:nvPr>
        </p:nvSpPr>
        <p:spPr/>
        <p:txBody>
          <a:bodyPr/>
          <a:lstStyle/>
          <a:p>
            <a:fld id="{AEAA3239-9EA4-4A65-A281-97F994456D9F}" type="slidenum">
              <a:rPr lang="en-US" smtClean="0"/>
              <a:t>34</a:t>
            </a:fld>
            <a:endParaRPr lang="en-US" dirty="0"/>
          </a:p>
        </p:txBody>
      </p:sp>
      <p:sp>
        <p:nvSpPr>
          <p:cNvPr id="8" name="TextBox 7">
            <a:extLst>
              <a:ext uri="{FF2B5EF4-FFF2-40B4-BE49-F238E27FC236}">
                <a16:creationId xmlns:a16="http://schemas.microsoft.com/office/drawing/2014/main" id="{3446B668-BCC7-4DCC-A900-D039039B44C8}"/>
              </a:ext>
            </a:extLst>
          </p:cNvPr>
          <p:cNvSpPr txBox="1"/>
          <p:nvPr/>
        </p:nvSpPr>
        <p:spPr>
          <a:xfrm>
            <a:off x="1333500" y="4476750"/>
            <a:ext cx="9525000" cy="880020"/>
          </a:xfrm>
          <a:prstGeom prst="rect">
            <a:avLst/>
          </a:prstGeom>
          <a:noFill/>
        </p:spPr>
        <p:txBody>
          <a:bodyPr wrap="square" rtlCol="0">
            <a:normAutofit fontScale="77500" lnSpcReduction="20000"/>
          </a:bodyPr>
          <a:lstStyle/>
          <a:p>
            <a:pPr algn="ctr"/>
            <a:r>
              <a:rPr lang="en-US" sz="2700" dirty="0">
                <a:solidFill>
                  <a:srgbClr val="000000"/>
                </a:solidFill>
                <a:latin typeface="Avenir"/>
              </a:rPr>
              <a:t>Funfetti torte </a:t>
            </a:r>
            <a:r>
              <a:rPr lang="en-US" sz="2700" dirty="0" err="1">
                <a:solidFill>
                  <a:srgbClr val="000000"/>
                </a:solidFill>
                <a:latin typeface="Avenir"/>
              </a:rPr>
              <a:t>prodane</a:t>
            </a:r>
            <a:r>
              <a:rPr lang="en-US" sz="2700" dirty="0">
                <a:solidFill>
                  <a:srgbClr val="000000"/>
                </a:solidFill>
                <a:latin typeface="Avenir"/>
              </a:rPr>
              <a:t> za </a:t>
            </a:r>
            <a:r>
              <a:rPr lang="en-US" sz="2700" dirty="0" err="1">
                <a:solidFill>
                  <a:srgbClr val="000000"/>
                </a:solidFill>
                <a:latin typeface="Avenir"/>
              </a:rPr>
              <a:t>rođendanske</a:t>
            </a:r>
            <a:r>
              <a:rPr lang="en-US" sz="2700" dirty="0">
                <a:solidFill>
                  <a:srgbClr val="000000"/>
                </a:solidFill>
                <a:latin typeface="Avenir"/>
              </a:rPr>
              <a:t> </a:t>
            </a:r>
            <a:r>
              <a:rPr lang="en-US" sz="2700" dirty="0" err="1">
                <a:solidFill>
                  <a:srgbClr val="000000"/>
                </a:solidFill>
                <a:latin typeface="Avenir"/>
              </a:rPr>
              <a:t>zabave</a:t>
            </a:r>
            <a:r>
              <a:rPr lang="en-US" sz="2700" dirty="0">
                <a:solidFill>
                  <a:srgbClr val="000000"/>
                </a:solidFill>
                <a:latin typeface="Avenir"/>
              </a:rPr>
              <a:t> </a:t>
            </a:r>
            <a:r>
              <a:rPr lang="en-US" sz="2700" dirty="0" err="1">
                <a:solidFill>
                  <a:srgbClr val="000000"/>
                </a:solidFill>
                <a:latin typeface="Avenir"/>
              </a:rPr>
              <a:t>prošle</a:t>
            </a:r>
            <a:r>
              <a:rPr lang="en-US" sz="2700" dirty="0">
                <a:solidFill>
                  <a:srgbClr val="000000"/>
                </a:solidFill>
                <a:latin typeface="Avenir"/>
              </a:rPr>
              <a:t> </a:t>
            </a:r>
            <a:r>
              <a:rPr lang="en-US" sz="2700" dirty="0" err="1">
                <a:solidFill>
                  <a:srgbClr val="000000"/>
                </a:solidFill>
                <a:latin typeface="Avenir"/>
              </a:rPr>
              <a:t>godine</a:t>
            </a:r>
            <a:r>
              <a:rPr lang="en-US" sz="2700" dirty="0">
                <a:solidFill>
                  <a:srgbClr val="000000"/>
                </a:solidFill>
                <a:latin typeface="Avenir"/>
              </a:rPr>
              <a:t> 
</a:t>
            </a:r>
            <a:r>
              <a:rPr lang="en-US" sz="2700" dirty="0" err="1">
                <a:solidFill>
                  <a:srgbClr val="000000"/>
                </a:solidFill>
                <a:latin typeface="Avenir"/>
              </a:rPr>
              <a:t>Najprodavanija</a:t>
            </a:r>
            <a:r>
              <a:rPr lang="en-US" sz="2700" dirty="0">
                <a:solidFill>
                  <a:srgbClr val="000000"/>
                </a:solidFill>
                <a:latin typeface="Avenir"/>
              </a:rPr>
              <a:t> torta za </a:t>
            </a:r>
            <a:r>
              <a:rPr lang="en-US" sz="2700" dirty="0" err="1">
                <a:solidFill>
                  <a:srgbClr val="000000"/>
                </a:solidFill>
                <a:latin typeface="Avenir"/>
              </a:rPr>
              <a:t>zabave</a:t>
            </a:r>
            <a:r>
              <a:rPr lang="en-US" sz="2700" dirty="0">
                <a:solidFill>
                  <a:srgbClr val="000000"/>
                </a:solidFill>
                <a:latin typeface="Avenir"/>
              </a:rPr>
              <a:t>—</a:t>
            </a:r>
            <a:r>
              <a:rPr lang="en-US" sz="2700" dirty="0" err="1">
                <a:solidFill>
                  <a:srgbClr val="000000"/>
                </a:solidFill>
                <a:latin typeface="Avenir"/>
              </a:rPr>
              <a:t>svijetla</a:t>
            </a:r>
            <a:r>
              <a:rPr lang="en-US" sz="2700" dirty="0">
                <a:solidFill>
                  <a:srgbClr val="000000"/>
                </a:solidFill>
                <a:latin typeface="Avenir"/>
              </a:rPr>
              <a:t>, </a:t>
            </a:r>
            <a:r>
              <a:rPr lang="en-US" sz="2700" dirty="0" err="1">
                <a:solidFill>
                  <a:srgbClr val="000000"/>
                </a:solidFill>
                <a:latin typeface="Avenir"/>
              </a:rPr>
              <a:t>prilagođena</a:t>
            </a:r>
            <a:r>
              <a:rPr lang="en-US" sz="2700" dirty="0">
                <a:solidFill>
                  <a:srgbClr val="000000"/>
                </a:solidFill>
                <a:latin typeface="Avenir"/>
              </a:rPr>
              <a:t> </a:t>
            </a:r>
            <a:r>
              <a:rPr lang="en-US" sz="2700" dirty="0" err="1">
                <a:solidFill>
                  <a:srgbClr val="000000"/>
                </a:solidFill>
                <a:latin typeface="Avenir"/>
              </a:rPr>
              <a:t>djeci</a:t>
            </a:r>
            <a:r>
              <a:rPr lang="en-US" sz="2700" dirty="0">
                <a:solidFill>
                  <a:srgbClr val="000000"/>
                </a:solidFill>
                <a:latin typeface="Avenir"/>
              </a:rPr>
              <a:t> </a:t>
            </a:r>
            <a:r>
              <a:rPr lang="en-US" sz="2700" dirty="0" err="1">
                <a:solidFill>
                  <a:srgbClr val="000000"/>
                </a:solidFill>
                <a:latin typeface="Avenir"/>
              </a:rPr>
              <a:t>i</a:t>
            </a:r>
            <a:r>
              <a:rPr lang="en-US" sz="2700" dirty="0">
                <a:solidFill>
                  <a:srgbClr val="000000"/>
                </a:solidFill>
                <a:latin typeface="Avenir"/>
              </a:rPr>
              <a:t> </a:t>
            </a:r>
            <a:r>
              <a:rPr lang="en-US" sz="2700" dirty="0" err="1">
                <a:solidFill>
                  <a:srgbClr val="000000"/>
                </a:solidFill>
                <a:latin typeface="Avenir"/>
              </a:rPr>
              <a:t>globalno</a:t>
            </a:r>
            <a:r>
              <a:rPr lang="en-US" sz="2700" dirty="0">
                <a:solidFill>
                  <a:srgbClr val="000000"/>
                </a:solidFill>
                <a:latin typeface="Avenir"/>
              </a:rPr>
              <a:t> </a:t>
            </a:r>
            <a:r>
              <a:rPr lang="en-US" sz="2700" dirty="0" err="1">
                <a:solidFill>
                  <a:srgbClr val="000000"/>
                </a:solidFill>
                <a:latin typeface="Avenir"/>
              </a:rPr>
              <a:t>popularna</a:t>
            </a:r>
            <a:endParaRPr lang="en-US" dirty="0"/>
          </a:p>
        </p:txBody>
      </p:sp>
    </p:spTree>
    <p:extLst>
      <p:ext uri="{BB962C8B-B14F-4D97-AF65-F5344CB8AC3E}">
        <p14:creationId xmlns:p14="http://schemas.microsoft.com/office/powerpoint/2010/main" val="1690614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A1637-6484-9E72-2204-5564768BA446}"/>
              </a:ext>
            </a:extLst>
          </p:cNvPr>
          <p:cNvSpPr>
            <a:spLocks noGrp="1"/>
          </p:cNvSpPr>
          <p:nvPr>
            <p:ph type="title"/>
          </p:nvPr>
        </p:nvSpPr>
        <p:spPr/>
        <p:txBody>
          <a:bodyPr/>
          <a:lstStyle/>
          <a:p>
            <a:r>
              <a:rPr lang="sr-Latn-RS" dirty="0"/>
              <a:t>Rolat</a:t>
            </a:r>
            <a:endParaRPr lang="en-US" dirty="0"/>
          </a:p>
        </p:txBody>
      </p:sp>
      <p:pic>
        <p:nvPicPr>
          <p:cNvPr id="8" name="Content Placeholder 7">
            <a:extLst>
              <a:ext uri="{FF2B5EF4-FFF2-40B4-BE49-F238E27FC236}">
                <a16:creationId xmlns:a16="http://schemas.microsoft.com/office/drawing/2014/main" id="{6AD66582-E28C-E492-FB68-5C64E63EF022}"/>
              </a:ext>
            </a:extLst>
          </p:cNvPr>
          <p:cNvPicPr>
            <a:picLocks noGrp="1" noChangeAspect="1"/>
          </p:cNvPicPr>
          <p:nvPr>
            <p:ph sz="quarter" idx="15"/>
          </p:nvPr>
        </p:nvPicPr>
        <p:blipFill>
          <a:blip r:embed="rId2"/>
          <a:stretch>
            <a:fillRect/>
          </a:stretch>
        </p:blipFill>
        <p:spPr>
          <a:xfrm>
            <a:off x="1143000" y="2606328"/>
            <a:ext cx="4545013" cy="2556569"/>
          </a:xfrm>
          <a:prstGeom prst="rect">
            <a:avLst/>
          </a:prstGeom>
        </p:spPr>
      </p:pic>
      <p:pic>
        <p:nvPicPr>
          <p:cNvPr id="7" name="Content Placeholder 6">
            <a:extLst>
              <a:ext uri="{FF2B5EF4-FFF2-40B4-BE49-F238E27FC236}">
                <a16:creationId xmlns:a16="http://schemas.microsoft.com/office/drawing/2014/main" id="{361886F0-777A-0258-C3F4-64005E569B72}"/>
              </a:ext>
            </a:extLst>
          </p:cNvPr>
          <p:cNvPicPr>
            <a:picLocks noGrp="1" noChangeAspect="1"/>
          </p:cNvPicPr>
          <p:nvPr>
            <p:ph sz="quarter" idx="16"/>
          </p:nvPr>
        </p:nvPicPr>
        <p:blipFill>
          <a:blip r:embed="rId3"/>
          <a:stretch>
            <a:fillRect/>
          </a:stretch>
        </p:blipFill>
        <p:spPr>
          <a:xfrm>
            <a:off x="6717506" y="1825625"/>
            <a:ext cx="4117975" cy="4117975"/>
          </a:xfrm>
          <a:prstGeom prst="rect">
            <a:avLst/>
          </a:prstGeom>
        </p:spPr>
      </p:pic>
      <p:sp>
        <p:nvSpPr>
          <p:cNvPr id="5" name="Footer Placeholder 4">
            <a:extLst>
              <a:ext uri="{FF2B5EF4-FFF2-40B4-BE49-F238E27FC236}">
                <a16:creationId xmlns:a16="http://schemas.microsoft.com/office/drawing/2014/main" id="{644403AD-0D97-195A-F505-3EE030658F2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421B40-0F36-7822-3B5C-5F55E78BC4D8}"/>
              </a:ext>
            </a:extLst>
          </p:cNvPr>
          <p:cNvSpPr>
            <a:spLocks noGrp="1"/>
          </p:cNvSpPr>
          <p:nvPr>
            <p:ph type="sldNum" sz="quarter" idx="12"/>
          </p:nvPr>
        </p:nvSpPr>
        <p:spPr/>
        <p:txBody>
          <a:bodyPr/>
          <a:lstStyle/>
          <a:p>
            <a:fld id="{AEAA3239-9EA4-4A65-A281-97F994456D9F}" type="slidenum">
              <a:rPr lang="en-US" smtClean="0"/>
              <a:t>35</a:t>
            </a:fld>
            <a:endParaRPr lang="en-US" dirty="0"/>
          </a:p>
        </p:txBody>
      </p:sp>
    </p:spTree>
    <p:extLst>
      <p:ext uri="{BB962C8B-B14F-4D97-AF65-F5344CB8AC3E}">
        <p14:creationId xmlns:p14="http://schemas.microsoft.com/office/powerpoint/2010/main" val="3267674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20764-4BEB-557F-E499-E0A7D0F2FAA1}"/>
              </a:ext>
            </a:extLst>
          </p:cNvPr>
          <p:cNvSpPr>
            <a:spLocks noGrp="1"/>
          </p:cNvSpPr>
          <p:nvPr>
            <p:ph type="title"/>
          </p:nvPr>
        </p:nvSpPr>
        <p:spPr/>
        <p:txBody>
          <a:bodyPr/>
          <a:lstStyle/>
          <a:p>
            <a:r>
              <a:rPr lang="sr-Latn-RS" dirty="0"/>
              <a:t>Ljubljanka</a:t>
            </a:r>
            <a:endParaRPr lang="en-US" dirty="0"/>
          </a:p>
        </p:txBody>
      </p:sp>
      <p:sp>
        <p:nvSpPr>
          <p:cNvPr id="3" name="Content Placeholder 2">
            <a:extLst>
              <a:ext uri="{FF2B5EF4-FFF2-40B4-BE49-F238E27FC236}">
                <a16:creationId xmlns:a16="http://schemas.microsoft.com/office/drawing/2014/main" id="{A35E71B0-7A88-9AA8-0CF6-56E42BC382D1}"/>
              </a:ext>
            </a:extLst>
          </p:cNvPr>
          <p:cNvSpPr>
            <a:spLocks noGrp="1"/>
          </p:cNvSpPr>
          <p:nvPr>
            <p:ph sz="quarter" idx="15"/>
          </p:nvPr>
        </p:nvSpPr>
        <p:spPr/>
        <p:txBody>
          <a:bodyPr/>
          <a:lstStyle/>
          <a:p>
            <a:endParaRPr lang="en-US"/>
          </a:p>
        </p:txBody>
      </p:sp>
      <p:sp>
        <p:nvSpPr>
          <p:cNvPr id="4" name="Content Placeholder 3">
            <a:extLst>
              <a:ext uri="{FF2B5EF4-FFF2-40B4-BE49-F238E27FC236}">
                <a16:creationId xmlns:a16="http://schemas.microsoft.com/office/drawing/2014/main" id="{B3F68709-32E1-2578-E307-0CA4BB63FAA8}"/>
              </a:ext>
            </a:extLst>
          </p:cNvPr>
          <p:cNvSpPr>
            <a:spLocks noGrp="1"/>
          </p:cNvSpPr>
          <p:nvPr>
            <p:ph sz="quarter" idx="16"/>
          </p:nvPr>
        </p:nvSpPr>
        <p:spPr/>
        <p:txBody>
          <a:bodyPr/>
          <a:lstStyle/>
          <a:p>
            <a:endParaRPr lang="en-US"/>
          </a:p>
        </p:txBody>
      </p:sp>
      <p:sp>
        <p:nvSpPr>
          <p:cNvPr id="5" name="Footer Placeholder 4">
            <a:extLst>
              <a:ext uri="{FF2B5EF4-FFF2-40B4-BE49-F238E27FC236}">
                <a16:creationId xmlns:a16="http://schemas.microsoft.com/office/drawing/2014/main" id="{1237C956-B20C-2978-1B68-7C10F894E5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3962AF-DF39-5C87-3059-F662CEC7B5E9}"/>
              </a:ext>
            </a:extLst>
          </p:cNvPr>
          <p:cNvSpPr>
            <a:spLocks noGrp="1"/>
          </p:cNvSpPr>
          <p:nvPr>
            <p:ph type="sldNum" sz="quarter" idx="12"/>
          </p:nvPr>
        </p:nvSpPr>
        <p:spPr/>
        <p:txBody>
          <a:bodyPr/>
          <a:lstStyle/>
          <a:p>
            <a:fld id="{AEAA3239-9EA4-4A65-A281-97F994456D9F}" type="slidenum">
              <a:rPr lang="en-US" smtClean="0"/>
              <a:t>36</a:t>
            </a:fld>
            <a:endParaRPr lang="en-US" dirty="0"/>
          </a:p>
        </p:txBody>
      </p:sp>
      <p:pic>
        <p:nvPicPr>
          <p:cNvPr id="7" name="Picture 6">
            <a:extLst>
              <a:ext uri="{FF2B5EF4-FFF2-40B4-BE49-F238E27FC236}">
                <a16:creationId xmlns:a16="http://schemas.microsoft.com/office/drawing/2014/main" id="{65EBC564-225B-AF9B-6700-BFBE4686059D}"/>
              </a:ext>
            </a:extLst>
          </p:cNvPr>
          <p:cNvPicPr>
            <a:picLocks noChangeAspect="1"/>
          </p:cNvPicPr>
          <p:nvPr/>
        </p:nvPicPr>
        <p:blipFill>
          <a:blip r:embed="rId2"/>
          <a:stretch>
            <a:fillRect/>
          </a:stretch>
        </p:blipFill>
        <p:spPr>
          <a:xfrm>
            <a:off x="3509318" y="179110"/>
            <a:ext cx="4868561" cy="6499780"/>
          </a:xfrm>
          <a:prstGeom prst="rect">
            <a:avLst/>
          </a:prstGeom>
        </p:spPr>
      </p:pic>
    </p:spTree>
    <p:extLst>
      <p:ext uri="{BB962C8B-B14F-4D97-AF65-F5344CB8AC3E}">
        <p14:creationId xmlns:p14="http://schemas.microsoft.com/office/powerpoint/2010/main" val="1897295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AAA6F-EDF6-8B73-DFAD-22D2F8A91D42}"/>
              </a:ext>
            </a:extLst>
          </p:cNvPr>
          <p:cNvSpPr>
            <a:spLocks noGrp="1"/>
          </p:cNvSpPr>
          <p:nvPr>
            <p:ph type="title"/>
          </p:nvPr>
        </p:nvSpPr>
        <p:spPr/>
        <p:txBody>
          <a:bodyPr/>
          <a:lstStyle/>
          <a:p>
            <a:r>
              <a:rPr lang="sr-Latn-RS" dirty="0"/>
              <a:t>Rum torta</a:t>
            </a:r>
            <a:endParaRPr lang="en-US" dirty="0"/>
          </a:p>
        </p:txBody>
      </p:sp>
      <p:pic>
        <p:nvPicPr>
          <p:cNvPr id="8" name="Content Placeholder 7">
            <a:extLst>
              <a:ext uri="{FF2B5EF4-FFF2-40B4-BE49-F238E27FC236}">
                <a16:creationId xmlns:a16="http://schemas.microsoft.com/office/drawing/2014/main" id="{5E1D6BC4-8FF0-78A4-87F1-FE8C5723ABF7}"/>
              </a:ext>
            </a:extLst>
          </p:cNvPr>
          <p:cNvPicPr>
            <a:picLocks noGrp="1" noChangeAspect="1"/>
          </p:cNvPicPr>
          <p:nvPr>
            <p:ph sz="quarter" idx="15"/>
          </p:nvPr>
        </p:nvPicPr>
        <p:blipFill>
          <a:blip r:embed="rId2"/>
          <a:stretch>
            <a:fillRect/>
          </a:stretch>
        </p:blipFill>
        <p:spPr>
          <a:xfrm>
            <a:off x="-500449" y="1188069"/>
            <a:ext cx="7967755" cy="4481861"/>
          </a:xfrm>
          <a:prstGeom prst="rect">
            <a:avLst/>
          </a:prstGeom>
        </p:spPr>
      </p:pic>
      <p:pic>
        <p:nvPicPr>
          <p:cNvPr id="7" name="Content Placeholder 6">
            <a:extLst>
              <a:ext uri="{FF2B5EF4-FFF2-40B4-BE49-F238E27FC236}">
                <a16:creationId xmlns:a16="http://schemas.microsoft.com/office/drawing/2014/main" id="{55BC3123-D1AD-6CFB-6C5A-D0536CD8F6F9}"/>
              </a:ext>
            </a:extLst>
          </p:cNvPr>
          <p:cNvPicPr>
            <a:picLocks noGrp="1" noChangeAspect="1"/>
          </p:cNvPicPr>
          <p:nvPr>
            <p:ph sz="quarter" idx="16"/>
          </p:nvPr>
        </p:nvPicPr>
        <p:blipFill>
          <a:blip r:embed="rId3"/>
          <a:stretch>
            <a:fillRect/>
          </a:stretch>
        </p:blipFill>
        <p:spPr>
          <a:xfrm>
            <a:off x="6503988" y="1025612"/>
            <a:ext cx="7353530" cy="4137700"/>
          </a:xfrm>
          <a:prstGeom prst="rect">
            <a:avLst/>
          </a:prstGeom>
        </p:spPr>
      </p:pic>
      <p:sp>
        <p:nvSpPr>
          <p:cNvPr id="5" name="Footer Placeholder 4">
            <a:extLst>
              <a:ext uri="{FF2B5EF4-FFF2-40B4-BE49-F238E27FC236}">
                <a16:creationId xmlns:a16="http://schemas.microsoft.com/office/drawing/2014/main" id="{C74E42AE-605A-BF7B-4737-79F2FA3F2C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B5175A-EBAD-A5E8-6EFA-09BF7FBA469E}"/>
              </a:ext>
            </a:extLst>
          </p:cNvPr>
          <p:cNvSpPr>
            <a:spLocks noGrp="1"/>
          </p:cNvSpPr>
          <p:nvPr>
            <p:ph type="sldNum" sz="quarter" idx="12"/>
          </p:nvPr>
        </p:nvSpPr>
        <p:spPr/>
        <p:txBody>
          <a:bodyPr/>
          <a:lstStyle/>
          <a:p>
            <a:fld id="{AEAA3239-9EA4-4A65-A281-97F994456D9F}" type="slidenum">
              <a:rPr lang="en-US" smtClean="0"/>
              <a:t>37</a:t>
            </a:fld>
            <a:endParaRPr lang="en-US" dirty="0"/>
          </a:p>
        </p:txBody>
      </p:sp>
    </p:spTree>
    <p:extLst>
      <p:ext uri="{BB962C8B-B14F-4D97-AF65-F5344CB8AC3E}">
        <p14:creationId xmlns:p14="http://schemas.microsoft.com/office/powerpoint/2010/main" val="4386589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64AD0-D2C8-83A2-5154-CD22331C620A}"/>
              </a:ext>
            </a:extLst>
          </p:cNvPr>
          <p:cNvSpPr>
            <a:spLocks noGrp="1"/>
          </p:cNvSpPr>
          <p:nvPr>
            <p:ph type="title"/>
          </p:nvPr>
        </p:nvSpPr>
        <p:spPr/>
        <p:txBody>
          <a:bodyPr/>
          <a:lstStyle/>
          <a:p>
            <a:r>
              <a:rPr lang="sr-Latn-RS" dirty="0"/>
              <a:t>A u Japanu</a:t>
            </a:r>
            <a:endParaRPr lang="en-US" dirty="0"/>
          </a:p>
        </p:txBody>
      </p:sp>
      <p:sp>
        <p:nvSpPr>
          <p:cNvPr id="3" name="Content Placeholder 2">
            <a:extLst>
              <a:ext uri="{FF2B5EF4-FFF2-40B4-BE49-F238E27FC236}">
                <a16:creationId xmlns:a16="http://schemas.microsoft.com/office/drawing/2014/main" id="{5203D956-C1E2-93F0-3D2B-C7323914D7C0}"/>
              </a:ext>
            </a:extLst>
          </p:cNvPr>
          <p:cNvSpPr>
            <a:spLocks noGrp="1"/>
          </p:cNvSpPr>
          <p:nvPr>
            <p:ph sz="quarter" idx="15"/>
          </p:nvPr>
        </p:nvSpPr>
        <p:spPr>
          <a:xfrm>
            <a:off x="1047075" y="1408773"/>
            <a:ext cx="4544695" cy="4117975"/>
          </a:xfrm>
        </p:spPr>
        <p:txBody>
          <a:bodyPr/>
          <a:lstStyle/>
          <a:p>
            <a:r>
              <a:rPr lang="en-US" sz="2000" dirty="0" err="1"/>
              <a:t>Omiljeni</a:t>
            </a:r>
            <a:r>
              <a:rPr lang="en-US" sz="2000" dirty="0"/>
              <a:t> desert </a:t>
            </a:r>
            <a:r>
              <a:rPr lang="en-US" sz="2000" dirty="0" err="1"/>
              <a:t>među</a:t>
            </a:r>
            <a:r>
              <a:rPr lang="en-US" sz="2000" dirty="0"/>
              <a:t> </a:t>
            </a:r>
            <a:r>
              <a:rPr lang="en-US" sz="2000" dirty="0" err="1"/>
              <a:t>Japancima</a:t>
            </a:r>
            <a:r>
              <a:rPr lang="en-US" sz="2000" dirty="0"/>
              <a:t> </a:t>
            </a:r>
            <a:r>
              <a:rPr lang="en-US" sz="2000" dirty="0" err="1"/>
              <a:t>danas</a:t>
            </a:r>
            <a:r>
              <a:rPr lang="en-US" sz="2000" dirty="0"/>
              <a:t> je castella, </a:t>
            </a:r>
            <a:r>
              <a:rPr lang="en-US" sz="2000" dirty="0" err="1"/>
              <a:t>biskvit</a:t>
            </a:r>
            <a:r>
              <a:rPr lang="en-US" sz="2000" dirty="0"/>
              <a:t> </a:t>
            </a:r>
            <a:r>
              <a:rPr lang="en-US" sz="2000" dirty="0" err="1"/>
              <a:t>sa</a:t>
            </a:r>
            <a:r>
              <a:rPr lang="en-US" sz="2000" dirty="0"/>
              <a:t> </a:t>
            </a:r>
            <a:r>
              <a:rPr lang="en-US" sz="2000" dirty="0" err="1"/>
              <a:t>finijom</a:t>
            </a:r>
            <a:r>
              <a:rPr lang="en-US" sz="2000" dirty="0"/>
              <a:t>, </a:t>
            </a:r>
            <a:r>
              <a:rPr lang="en-US" sz="2000" dirty="0" err="1"/>
              <a:t>kompaktnijom</a:t>
            </a:r>
            <a:r>
              <a:rPr lang="en-US" sz="2000" dirty="0"/>
              <a:t> </a:t>
            </a:r>
            <a:r>
              <a:rPr lang="en-US" sz="2000" dirty="0" err="1"/>
              <a:t>teksturom</a:t>
            </a:r>
            <a:r>
              <a:rPr lang="en-US" sz="2000" dirty="0"/>
              <a:t> od </a:t>
            </a:r>
            <a:r>
              <a:rPr lang="en-US" sz="2000" dirty="0" err="1"/>
              <a:t>tradicionalnih</a:t>
            </a:r>
            <a:r>
              <a:rPr lang="en-US" sz="2000" dirty="0"/>
              <a:t> </a:t>
            </a:r>
            <a:r>
              <a:rPr lang="en-US" sz="2000" dirty="0" err="1"/>
              <a:t>kolača</a:t>
            </a:r>
            <a:r>
              <a:rPr lang="en-US" sz="2000" dirty="0"/>
              <a:t> od </a:t>
            </a:r>
            <a:r>
              <a:rPr lang="en-US" sz="2000" dirty="0" err="1"/>
              <a:t>maslaca</a:t>
            </a:r>
            <a:endParaRPr lang="en-US" dirty="0"/>
          </a:p>
        </p:txBody>
      </p:sp>
      <p:sp>
        <p:nvSpPr>
          <p:cNvPr id="4" name="Content Placeholder 3">
            <a:extLst>
              <a:ext uri="{FF2B5EF4-FFF2-40B4-BE49-F238E27FC236}">
                <a16:creationId xmlns:a16="http://schemas.microsoft.com/office/drawing/2014/main" id="{48E3C602-E005-A32C-C4D5-8AFBB5E2EB24}"/>
              </a:ext>
            </a:extLst>
          </p:cNvPr>
          <p:cNvSpPr>
            <a:spLocks noGrp="1"/>
          </p:cNvSpPr>
          <p:nvPr>
            <p:ph sz="quarter" idx="16"/>
          </p:nvPr>
        </p:nvSpPr>
        <p:spPr/>
        <p:txBody>
          <a:bodyPr/>
          <a:lstStyle/>
          <a:p>
            <a:endParaRPr lang="en-US"/>
          </a:p>
        </p:txBody>
      </p:sp>
      <p:sp>
        <p:nvSpPr>
          <p:cNvPr id="5" name="Footer Placeholder 4">
            <a:extLst>
              <a:ext uri="{FF2B5EF4-FFF2-40B4-BE49-F238E27FC236}">
                <a16:creationId xmlns:a16="http://schemas.microsoft.com/office/drawing/2014/main" id="{F2FB7D09-1252-EB76-62CB-C380000193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94BF44-C2E1-C4AD-CC9A-DEEA5969B775}"/>
              </a:ext>
            </a:extLst>
          </p:cNvPr>
          <p:cNvSpPr>
            <a:spLocks noGrp="1"/>
          </p:cNvSpPr>
          <p:nvPr>
            <p:ph type="sldNum" sz="quarter" idx="12"/>
          </p:nvPr>
        </p:nvSpPr>
        <p:spPr/>
        <p:txBody>
          <a:bodyPr/>
          <a:lstStyle/>
          <a:p>
            <a:fld id="{AEAA3239-9EA4-4A65-A281-97F994456D9F}" type="slidenum">
              <a:rPr lang="en-US" smtClean="0"/>
              <a:t>38</a:t>
            </a:fld>
            <a:endParaRPr lang="en-US" dirty="0"/>
          </a:p>
        </p:txBody>
      </p:sp>
      <p:pic>
        <p:nvPicPr>
          <p:cNvPr id="8" name="Picture 7">
            <a:extLst>
              <a:ext uri="{FF2B5EF4-FFF2-40B4-BE49-F238E27FC236}">
                <a16:creationId xmlns:a16="http://schemas.microsoft.com/office/drawing/2014/main" id="{B849D343-BD68-E1AC-392A-623876BFA119}"/>
              </a:ext>
            </a:extLst>
          </p:cNvPr>
          <p:cNvPicPr>
            <a:picLocks noChangeAspect="1"/>
          </p:cNvPicPr>
          <p:nvPr/>
        </p:nvPicPr>
        <p:blipFill>
          <a:blip r:embed="rId2"/>
          <a:stretch>
            <a:fillRect/>
          </a:stretch>
        </p:blipFill>
        <p:spPr>
          <a:xfrm>
            <a:off x="2073875" y="2891689"/>
            <a:ext cx="9765511" cy="3737711"/>
          </a:xfrm>
          <a:prstGeom prst="rect">
            <a:avLst/>
          </a:prstGeom>
        </p:spPr>
      </p:pic>
    </p:spTree>
    <p:extLst>
      <p:ext uri="{BB962C8B-B14F-4D97-AF65-F5344CB8AC3E}">
        <p14:creationId xmlns:p14="http://schemas.microsoft.com/office/powerpoint/2010/main" val="3211895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0EAA1-B0A7-CD92-4751-F62311C82554}"/>
              </a:ext>
            </a:extLst>
          </p:cNvPr>
          <p:cNvSpPr>
            <a:spLocks noGrp="1"/>
          </p:cNvSpPr>
          <p:nvPr>
            <p:ph type="title"/>
          </p:nvPr>
        </p:nvSpPr>
        <p:spPr/>
        <p:txBody>
          <a:bodyPr/>
          <a:lstStyle/>
          <a:p>
            <a:r>
              <a:rPr lang="sr-Latn-RS" dirty="0"/>
              <a:t>Južna Afrika</a:t>
            </a:r>
            <a:endParaRPr lang="en-US" dirty="0"/>
          </a:p>
        </p:txBody>
      </p:sp>
      <p:sp>
        <p:nvSpPr>
          <p:cNvPr id="3" name="Content Placeholder 2">
            <a:extLst>
              <a:ext uri="{FF2B5EF4-FFF2-40B4-BE49-F238E27FC236}">
                <a16:creationId xmlns:a16="http://schemas.microsoft.com/office/drawing/2014/main" id="{6C82D82D-4543-9B1E-A18D-89C4764D0713}"/>
              </a:ext>
            </a:extLst>
          </p:cNvPr>
          <p:cNvSpPr>
            <a:spLocks noGrp="1"/>
          </p:cNvSpPr>
          <p:nvPr>
            <p:ph sz="quarter" idx="15"/>
          </p:nvPr>
        </p:nvSpPr>
        <p:spPr/>
        <p:txBody>
          <a:bodyPr>
            <a:normAutofit/>
          </a:bodyPr>
          <a:lstStyle/>
          <a:p>
            <a:pPr marL="0" indent="0">
              <a:buNone/>
            </a:pPr>
            <a:r>
              <a:rPr lang="en-US" sz="2000" b="1" dirty="0"/>
              <a:t>Malva </a:t>
            </a:r>
            <a:r>
              <a:rPr lang="en-US" sz="2000" b="1" dirty="0" err="1"/>
              <a:t>puding</a:t>
            </a:r>
            <a:r>
              <a:rPr lang="en-US" sz="2000" b="1" dirty="0"/>
              <a:t> </a:t>
            </a:r>
          </a:p>
          <a:p>
            <a:r>
              <a:rPr lang="en-US" sz="2000" dirty="0"/>
              <a:t>: </a:t>
            </a:r>
            <a:r>
              <a:rPr lang="en-US" sz="2000" dirty="0" err="1"/>
              <a:t>Najpoznatija</a:t>
            </a:r>
            <a:r>
              <a:rPr lang="en-US" sz="2000" dirty="0"/>
              <a:t> </a:t>
            </a:r>
            <a:r>
              <a:rPr lang="en-US" sz="2000" dirty="0" err="1"/>
              <a:t>južnoafrička</a:t>
            </a:r>
            <a:r>
              <a:rPr lang="en-US" sz="2000" dirty="0"/>
              <a:t> </a:t>
            </a:r>
            <a:r>
              <a:rPr lang="en-US" sz="2000" dirty="0" err="1"/>
              <a:t>poslastica</a:t>
            </a:r>
            <a:r>
              <a:rPr lang="en-US" sz="2000" dirty="0"/>
              <a:t>, </a:t>
            </a:r>
            <a:r>
              <a:rPr lang="en-US" sz="2000" dirty="0" err="1"/>
              <a:t>zapravo</a:t>
            </a:r>
            <a:r>
              <a:rPr lang="en-US" sz="2000" dirty="0"/>
              <a:t> je </a:t>
            </a:r>
            <a:r>
              <a:rPr lang="en-US" sz="2000" dirty="0" err="1"/>
              <a:t>sočni</a:t>
            </a:r>
            <a:r>
              <a:rPr lang="en-US" sz="2000" dirty="0"/>
              <a:t>, </a:t>
            </a:r>
            <a:r>
              <a:rPr lang="en-US" sz="2000" dirty="0" err="1"/>
              <a:t>karamelizovani</a:t>
            </a:r>
            <a:r>
              <a:rPr lang="en-US" sz="2000" dirty="0"/>
              <a:t> </a:t>
            </a:r>
            <a:r>
              <a:rPr lang="en-US" sz="2000" dirty="0" err="1"/>
              <a:t>biskvit</a:t>
            </a:r>
            <a:r>
              <a:rPr lang="en-US" sz="2000" dirty="0"/>
              <a:t> </a:t>
            </a:r>
            <a:r>
              <a:rPr lang="en-US" sz="2000" dirty="0" err="1"/>
              <a:t>sa</a:t>
            </a:r>
            <a:r>
              <a:rPr lang="en-US" sz="2000" dirty="0"/>
              <a:t> </a:t>
            </a:r>
            <a:r>
              <a:rPr lang="en-US" sz="2000" dirty="0" err="1"/>
              <a:t>džemom</a:t>
            </a:r>
            <a:r>
              <a:rPr lang="en-US" sz="2000" dirty="0"/>
              <a:t> od </a:t>
            </a:r>
            <a:r>
              <a:rPr lang="en-US" sz="2000" dirty="0" err="1"/>
              <a:t>kajsija</a:t>
            </a:r>
            <a:r>
              <a:rPr lang="en-US" sz="2000" dirty="0"/>
              <a:t>. </a:t>
            </a:r>
            <a:r>
              <a:rPr lang="en-US" sz="2000" dirty="0" err="1"/>
              <a:t>Čim</a:t>
            </a:r>
            <a:r>
              <a:rPr lang="en-US" sz="2000" dirty="0"/>
              <a:t> se </a:t>
            </a:r>
            <a:r>
              <a:rPr lang="en-US" sz="2000" dirty="0" err="1"/>
              <a:t>izvadi</a:t>
            </a:r>
            <a:r>
              <a:rPr lang="en-US" sz="2000" dirty="0"/>
              <a:t> </a:t>
            </a:r>
            <a:r>
              <a:rPr lang="en-US" sz="2000" dirty="0" err="1"/>
              <a:t>iz</a:t>
            </a:r>
            <a:r>
              <a:rPr lang="en-US" sz="2000" dirty="0"/>
              <a:t> </a:t>
            </a:r>
            <a:r>
              <a:rPr lang="en-US" sz="2000" dirty="0" err="1"/>
              <a:t>rerne</a:t>
            </a:r>
            <a:r>
              <a:rPr lang="en-US" sz="2000" dirty="0"/>
              <a:t>, </a:t>
            </a:r>
            <a:r>
              <a:rPr lang="en-US" sz="2000" dirty="0" err="1"/>
              <a:t>preliva</a:t>
            </a:r>
            <a:r>
              <a:rPr lang="en-US" sz="2000" dirty="0"/>
              <a:t> se </a:t>
            </a:r>
            <a:r>
              <a:rPr lang="en-US" sz="2000" dirty="0" err="1"/>
              <a:t>slatkim</a:t>
            </a:r>
            <a:r>
              <a:rPr lang="en-US" sz="2000" dirty="0"/>
              <a:t> </a:t>
            </a:r>
            <a:r>
              <a:rPr lang="en-US" sz="2000" dirty="0" err="1"/>
              <a:t>sirupom</a:t>
            </a:r>
            <a:r>
              <a:rPr lang="en-US" sz="2000" dirty="0"/>
              <a:t> od </a:t>
            </a:r>
            <a:r>
              <a:rPr lang="en-US" sz="2000" dirty="0" err="1"/>
              <a:t>putera</a:t>
            </a:r>
            <a:r>
              <a:rPr lang="en-US" sz="2000" dirty="0"/>
              <a:t> </a:t>
            </a:r>
            <a:r>
              <a:rPr lang="en-US" sz="2000" dirty="0" err="1"/>
              <a:t>i</a:t>
            </a:r>
            <a:r>
              <a:rPr lang="en-US" sz="2000" dirty="0"/>
              <a:t> </a:t>
            </a:r>
            <a:r>
              <a:rPr lang="en-US" sz="2000" dirty="0" err="1"/>
              <a:t>pavlake</a:t>
            </a:r>
            <a:r>
              <a:rPr lang="en-US" sz="2000" dirty="0"/>
              <a:t>, </a:t>
            </a:r>
            <a:r>
              <a:rPr lang="en-US" sz="2000" dirty="0" err="1"/>
              <a:t>što</a:t>
            </a:r>
            <a:r>
              <a:rPr lang="en-US" sz="2000" dirty="0"/>
              <a:t> mu </a:t>
            </a:r>
            <a:r>
              <a:rPr lang="en-US" sz="2000" dirty="0" err="1"/>
              <a:t>daje</a:t>
            </a:r>
            <a:r>
              <a:rPr lang="en-US" sz="2000" dirty="0"/>
              <a:t> </a:t>
            </a:r>
            <a:r>
              <a:rPr lang="en-US" sz="2000" dirty="0" err="1"/>
              <a:t>izuzetno</a:t>
            </a:r>
            <a:r>
              <a:rPr lang="en-US" sz="2000" dirty="0"/>
              <a:t> </a:t>
            </a:r>
            <a:r>
              <a:rPr lang="en-US" sz="2000" dirty="0" err="1"/>
              <a:t>mekanu</a:t>
            </a:r>
            <a:r>
              <a:rPr lang="en-US" sz="2000" dirty="0"/>
              <a:t> </a:t>
            </a:r>
            <a:r>
              <a:rPr lang="en-US" sz="2000" dirty="0" err="1"/>
              <a:t>teksturu</a:t>
            </a:r>
            <a:r>
              <a:rPr lang="en-US" sz="2000" dirty="0"/>
              <a:t>. </a:t>
            </a:r>
            <a:r>
              <a:rPr lang="en-US" sz="2000" dirty="0" err="1"/>
              <a:t>Služi</a:t>
            </a:r>
            <a:r>
              <a:rPr lang="en-US" sz="2000" dirty="0"/>
              <a:t> se </a:t>
            </a:r>
            <a:r>
              <a:rPr lang="en-US" sz="2000" dirty="0" err="1"/>
              <a:t>topao</a:t>
            </a:r>
            <a:r>
              <a:rPr lang="en-US" sz="2000" dirty="0"/>
              <a:t> </a:t>
            </a:r>
            <a:r>
              <a:rPr lang="en-US" sz="2000" dirty="0" err="1"/>
              <a:t>uz</a:t>
            </a:r>
            <a:r>
              <a:rPr lang="en-US" sz="2000" dirty="0"/>
              <a:t> </a:t>
            </a:r>
            <a:r>
              <a:rPr lang="en-US" sz="2000" dirty="0" err="1"/>
              <a:t>engleski</a:t>
            </a:r>
            <a:r>
              <a:rPr lang="en-US" sz="2000" dirty="0"/>
              <a:t> </a:t>
            </a:r>
            <a:r>
              <a:rPr lang="en-US" sz="2000" dirty="0" err="1"/>
              <a:t>krem</a:t>
            </a:r>
            <a:r>
              <a:rPr lang="en-US" sz="2000" dirty="0"/>
              <a:t> (custard) </a:t>
            </a:r>
            <a:r>
              <a:rPr lang="en-US" sz="2000" dirty="0" err="1"/>
              <a:t>ili</a:t>
            </a:r>
            <a:r>
              <a:rPr lang="en-US" sz="2000" dirty="0"/>
              <a:t> </a:t>
            </a:r>
            <a:r>
              <a:rPr lang="en-US" sz="2000" dirty="0" err="1"/>
              <a:t>sladoled</a:t>
            </a:r>
            <a:r>
              <a:rPr lang="en-US" sz="2000" dirty="0"/>
              <a:t> od </a:t>
            </a:r>
            <a:r>
              <a:rPr lang="en-US" sz="2000" dirty="0" err="1"/>
              <a:t>vanile</a:t>
            </a:r>
            <a:r>
              <a:rPr lang="en-US" sz="2000" dirty="0"/>
              <a:t>.</a:t>
            </a:r>
          </a:p>
          <a:p>
            <a:endParaRPr lang="en-US" sz="2000" dirty="0"/>
          </a:p>
        </p:txBody>
      </p:sp>
      <p:pic>
        <p:nvPicPr>
          <p:cNvPr id="7" name="Content Placeholder 6">
            <a:extLst>
              <a:ext uri="{FF2B5EF4-FFF2-40B4-BE49-F238E27FC236}">
                <a16:creationId xmlns:a16="http://schemas.microsoft.com/office/drawing/2014/main" id="{4BC94142-4547-91EF-EA3C-C0587CEAA127}"/>
              </a:ext>
            </a:extLst>
          </p:cNvPr>
          <p:cNvPicPr>
            <a:picLocks noGrp="1" noChangeAspect="1"/>
          </p:cNvPicPr>
          <p:nvPr>
            <p:ph sz="quarter" idx="16"/>
          </p:nvPr>
        </p:nvPicPr>
        <p:blipFill>
          <a:blip r:embed="rId2"/>
          <a:stretch>
            <a:fillRect/>
          </a:stretch>
        </p:blipFill>
        <p:spPr>
          <a:xfrm>
            <a:off x="7070655" y="0"/>
            <a:ext cx="4211515" cy="6317274"/>
          </a:xfrm>
          <a:prstGeom prst="rect">
            <a:avLst/>
          </a:prstGeom>
        </p:spPr>
      </p:pic>
      <p:sp>
        <p:nvSpPr>
          <p:cNvPr id="5" name="Footer Placeholder 4">
            <a:extLst>
              <a:ext uri="{FF2B5EF4-FFF2-40B4-BE49-F238E27FC236}">
                <a16:creationId xmlns:a16="http://schemas.microsoft.com/office/drawing/2014/main" id="{38334F25-9BA9-AE95-68EA-6F5882CD4B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C0C231-8931-0620-4C96-4800A73E1DFE}"/>
              </a:ext>
            </a:extLst>
          </p:cNvPr>
          <p:cNvSpPr>
            <a:spLocks noGrp="1"/>
          </p:cNvSpPr>
          <p:nvPr>
            <p:ph type="sldNum" sz="quarter" idx="12"/>
          </p:nvPr>
        </p:nvSpPr>
        <p:spPr/>
        <p:txBody>
          <a:bodyPr/>
          <a:lstStyle/>
          <a:p>
            <a:fld id="{AEAA3239-9EA4-4A65-A281-97F994456D9F}" type="slidenum">
              <a:rPr lang="en-US" smtClean="0"/>
              <a:t>39</a:t>
            </a:fld>
            <a:endParaRPr lang="en-US" dirty="0"/>
          </a:p>
        </p:txBody>
      </p:sp>
    </p:spTree>
    <p:extLst>
      <p:ext uri="{BB962C8B-B14F-4D97-AF65-F5344CB8AC3E}">
        <p14:creationId xmlns:p14="http://schemas.microsoft.com/office/powerpoint/2010/main" val="252996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55B3C-C80B-49F3-8741-5C1B7D4E39EB}"/>
              </a:ext>
            </a:extLst>
          </p:cNvPr>
          <p:cNvSpPr>
            <a:spLocks noGrp="1"/>
          </p:cNvSpPr>
          <p:nvPr>
            <p:ph type="title"/>
          </p:nvPr>
        </p:nvSpPr>
        <p:spPr/>
        <p:txBody>
          <a:bodyPr/>
          <a:lstStyle/>
          <a:p>
            <a:r>
              <a:rPr lang="sr-Latn-RS" dirty="0"/>
              <a:t>Reforma torta</a:t>
            </a:r>
            <a:endParaRPr lang="en-US" dirty="0"/>
          </a:p>
        </p:txBody>
      </p:sp>
      <p:sp>
        <p:nvSpPr>
          <p:cNvPr id="3" name="Content Placeholder 2">
            <a:extLst>
              <a:ext uri="{FF2B5EF4-FFF2-40B4-BE49-F238E27FC236}">
                <a16:creationId xmlns:a16="http://schemas.microsoft.com/office/drawing/2014/main" id="{C5335BCD-F236-A7CF-EB0E-46AEA1F99DAB}"/>
              </a:ext>
            </a:extLst>
          </p:cNvPr>
          <p:cNvSpPr>
            <a:spLocks noGrp="1"/>
          </p:cNvSpPr>
          <p:nvPr>
            <p:ph sz="quarter" idx="15"/>
          </p:nvPr>
        </p:nvSpPr>
        <p:spPr/>
        <p:txBody>
          <a:bodyPr/>
          <a:lstStyle/>
          <a:p>
            <a:r>
              <a:rPr lang="sr-Latn-RS" sz="2000" dirty="0"/>
              <a:t>Orasi</a:t>
            </a:r>
          </a:p>
          <a:p>
            <a:r>
              <a:rPr lang="sr-Latn-RS" sz="2000" dirty="0"/>
              <a:t>Jaja</a:t>
            </a:r>
          </a:p>
          <a:p>
            <a:r>
              <a:rPr lang="sr-Latn-RS" sz="2000" dirty="0"/>
              <a:t>Čokolada</a:t>
            </a:r>
          </a:p>
          <a:p>
            <a:r>
              <a:rPr lang="sr-Latn-RS" sz="2000" dirty="0"/>
              <a:t>Puter</a:t>
            </a:r>
          </a:p>
          <a:p>
            <a:endParaRPr lang="en-US" dirty="0"/>
          </a:p>
        </p:txBody>
      </p:sp>
      <p:sp>
        <p:nvSpPr>
          <p:cNvPr id="4" name="Content Placeholder 3">
            <a:extLst>
              <a:ext uri="{FF2B5EF4-FFF2-40B4-BE49-F238E27FC236}">
                <a16:creationId xmlns:a16="http://schemas.microsoft.com/office/drawing/2014/main" id="{FCE7B57B-EAE2-98A8-09CE-7791914786B8}"/>
              </a:ext>
            </a:extLst>
          </p:cNvPr>
          <p:cNvSpPr>
            <a:spLocks noGrp="1"/>
          </p:cNvSpPr>
          <p:nvPr>
            <p:ph sz="quarter" idx="16"/>
          </p:nvPr>
        </p:nvSpPr>
        <p:spPr/>
        <p:txBody>
          <a:bodyPr/>
          <a:lstStyle/>
          <a:p>
            <a:endParaRPr lang="en-US"/>
          </a:p>
        </p:txBody>
      </p:sp>
      <p:sp>
        <p:nvSpPr>
          <p:cNvPr id="5" name="Footer Placeholder 4">
            <a:extLst>
              <a:ext uri="{FF2B5EF4-FFF2-40B4-BE49-F238E27FC236}">
                <a16:creationId xmlns:a16="http://schemas.microsoft.com/office/drawing/2014/main" id="{A7444EDF-E919-ACA8-EC6C-8A42AAF5EB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450D3A-4695-65B5-5D4E-7FC1113CB95F}"/>
              </a:ext>
            </a:extLst>
          </p:cNvPr>
          <p:cNvSpPr>
            <a:spLocks noGrp="1"/>
          </p:cNvSpPr>
          <p:nvPr>
            <p:ph type="sldNum" sz="quarter" idx="12"/>
          </p:nvPr>
        </p:nvSpPr>
        <p:spPr/>
        <p:txBody>
          <a:bodyPr/>
          <a:lstStyle/>
          <a:p>
            <a:fld id="{AEAA3239-9EA4-4A65-A281-97F994456D9F}" type="slidenum">
              <a:rPr lang="en-US" smtClean="0"/>
              <a:t>4</a:t>
            </a:fld>
            <a:endParaRPr lang="en-US" dirty="0"/>
          </a:p>
        </p:txBody>
      </p:sp>
      <p:pic>
        <p:nvPicPr>
          <p:cNvPr id="7" name="Picture 6">
            <a:extLst>
              <a:ext uri="{FF2B5EF4-FFF2-40B4-BE49-F238E27FC236}">
                <a16:creationId xmlns:a16="http://schemas.microsoft.com/office/drawing/2014/main" id="{6B96A310-AA68-29B6-77E6-0DFA165A08E3}"/>
              </a:ext>
            </a:extLst>
          </p:cNvPr>
          <p:cNvPicPr>
            <a:picLocks noChangeAspect="1"/>
          </p:cNvPicPr>
          <p:nvPr/>
        </p:nvPicPr>
        <p:blipFill>
          <a:blip r:embed="rId2"/>
          <a:stretch>
            <a:fillRect/>
          </a:stretch>
        </p:blipFill>
        <p:spPr>
          <a:xfrm>
            <a:off x="3175686" y="1238764"/>
            <a:ext cx="7492314" cy="5619236"/>
          </a:xfrm>
          <a:prstGeom prst="rect">
            <a:avLst/>
          </a:prstGeom>
        </p:spPr>
      </p:pic>
    </p:spTree>
    <p:extLst>
      <p:ext uri="{BB962C8B-B14F-4D97-AF65-F5344CB8AC3E}">
        <p14:creationId xmlns:p14="http://schemas.microsoft.com/office/powerpoint/2010/main" val="2923273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F879E-6C92-6C1F-436A-196DE56AB097}"/>
              </a:ext>
            </a:extLst>
          </p:cNvPr>
          <p:cNvSpPr>
            <a:spLocks noGrp="1"/>
          </p:cNvSpPr>
          <p:nvPr>
            <p:ph type="title"/>
          </p:nvPr>
        </p:nvSpPr>
        <p:spPr/>
        <p:txBody>
          <a:bodyPr/>
          <a:lstStyle/>
          <a:p>
            <a:r>
              <a:rPr lang="sr-Latn-RS" dirty="0"/>
              <a:t>Argentina</a:t>
            </a:r>
            <a:endParaRPr lang="en-US" dirty="0"/>
          </a:p>
        </p:txBody>
      </p:sp>
      <p:sp>
        <p:nvSpPr>
          <p:cNvPr id="3" name="Content Placeholder 2">
            <a:extLst>
              <a:ext uri="{FF2B5EF4-FFF2-40B4-BE49-F238E27FC236}">
                <a16:creationId xmlns:a16="http://schemas.microsoft.com/office/drawing/2014/main" id="{07164FA0-B697-1F9E-E879-F5F569D43F33}"/>
              </a:ext>
            </a:extLst>
          </p:cNvPr>
          <p:cNvSpPr>
            <a:spLocks noGrp="1"/>
          </p:cNvSpPr>
          <p:nvPr>
            <p:ph sz="quarter" idx="15"/>
          </p:nvPr>
        </p:nvSpPr>
        <p:spPr/>
        <p:txBody>
          <a:bodyPr>
            <a:normAutofit/>
          </a:bodyPr>
          <a:lstStyle/>
          <a:p>
            <a:r>
              <a:rPr lang="sr-Latn-RS" sz="2400" dirty="0"/>
              <a:t>25 korica</a:t>
            </a:r>
          </a:p>
          <a:p>
            <a:endParaRPr lang="sr-Latn-RS" sz="2400" dirty="0"/>
          </a:p>
          <a:p>
            <a:r>
              <a:rPr lang="sr-Latn-RS" sz="2400" dirty="0"/>
              <a:t>Dulce de leche</a:t>
            </a:r>
            <a:br>
              <a:rPr lang="sr-Latn-RS" sz="2400" dirty="0"/>
            </a:br>
            <a:r>
              <a:rPr lang="sr-Latn-RS" sz="2400" dirty="0"/>
              <a:t>(mleko+ secer+vanila)</a:t>
            </a:r>
            <a:endParaRPr lang="en-US" sz="2400" dirty="0"/>
          </a:p>
        </p:txBody>
      </p:sp>
      <p:pic>
        <p:nvPicPr>
          <p:cNvPr id="7" name="Content Placeholder 6">
            <a:extLst>
              <a:ext uri="{FF2B5EF4-FFF2-40B4-BE49-F238E27FC236}">
                <a16:creationId xmlns:a16="http://schemas.microsoft.com/office/drawing/2014/main" id="{F83005E8-AEA2-3E56-8532-F5BE4044C430}"/>
              </a:ext>
            </a:extLst>
          </p:cNvPr>
          <p:cNvPicPr>
            <a:picLocks noGrp="1" noChangeAspect="1"/>
          </p:cNvPicPr>
          <p:nvPr>
            <p:ph sz="quarter" idx="16"/>
          </p:nvPr>
        </p:nvPicPr>
        <p:blipFill>
          <a:blip r:embed="rId2"/>
          <a:stretch>
            <a:fillRect/>
          </a:stretch>
        </p:blipFill>
        <p:spPr>
          <a:xfrm>
            <a:off x="7109619" y="2946400"/>
            <a:ext cx="3333750" cy="1876425"/>
          </a:xfrm>
          <a:prstGeom prst="rect">
            <a:avLst/>
          </a:prstGeom>
        </p:spPr>
      </p:pic>
      <p:sp>
        <p:nvSpPr>
          <p:cNvPr id="5" name="Footer Placeholder 4">
            <a:extLst>
              <a:ext uri="{FF2B5EF4-FFF2-40B4-BE49-F238E27FC236}">
                <a16:creationId xmlns:a16="http://schemas.microsoft.com/office/drawing/2014/main" id="{2793E5B3-62CB-313D-B669-50F5955238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B8F125-4105-02EA-7266-7E3DDFB01952}"/>
              </a:ext>
            </a:extLst>
          </p:cNvPr>
          <p:cNvSpPr>
            <a:spLocks noGrp="1"/>
          </p:cNvSpPr>
          <p:nvPr>
            <p:ph type="sldNum" sz="quarter" idx="12"/>
          </p:nvPr>
        </p:nvSpPr>
        <p:spPr/>
        <p:txBody>
          <a:bodyPr/>
          <a:lstStyle/>
          <a:p>
            <a:fld id="{AEAA3239-9EA4-4A65-A281-97F994456D9F}" type="slidenum">
              <a:rPr lang="en-US" smtClean="0"/>
              <a:t>40</a:t>
            </a:fld>
            <a:endParaRPr lang="en-US" dirty="0"/>
          </a:p>
        </p:txBody>
      </p:sp>
    </p:spTree>
    <p:extLst>
      <p:ext uri="{BB962C8B-B14F-4D97-AF65-F5344CB8AC3E}">
        <p14:creationId xmlns:p14="http://schemas.microsoft.com/office/powerpoint/2010/main" val="14200489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AAF01-D713-FFD3-4867-33FEE78DABAD}"/>
              </a:ext>
            </a:extLst>
          </p:cNvPr>
          <p:cNvSpPr>
            <a:spLocks noGrp="1"/>
          </p:cNvSpPr>
          <p:nvPr>
            <p:ph type="title"/>
          </p:nvPr>
        </p:nvSpPr>
        <p:spPr/>
        <p:txBody>
          <a:bodyPr/>
          <a:lstStyle/>
          <a:p>
            <a:r>
              <a:rPr lang="en-US" dirty="0" err="1"/>
              <a:t>Italija</a:t>
            </a:r>
            <a:r>
              <a:rPr lang="en-US" dirty="0"/>
              <a:t> </a:t>
            </a:r>
            <a:br>
              <a:rPr lang="en-US" dirty="0"/>
            </a:br>
            <a:r>
              <a:rPr lang="en-US" dirty="0"/>
              <a:t> tiramisu</a:t>
            </a:r>
          </a:p>
        </p:txBody>
      </p:sp>
      <p:sp>
        <p:nvSpPr>
          <p:cNvPr id="3" name="Content Placeholder 2">
            <a:extLst>
              <a:ext uri="{FF2B5EF4-FFF2-40B4-BE49-F238E27FC236}">
                <a16:creationId xmlns:a16="http://schemas.microsoft.com/office/drawing/2014/main" id="{F20B3652-6E0B-AF2B-9AC5-453AC647354C}"/>
              </a:ext>
            </a:extLst>
          </p:cNvPr>
          <p:cNvSpPr>
            <a:spLocks noGrp="1"/>
          </p:cNvSpPr>
          <p:nvPr>
            <p:ph sz="quarter" idx="15"/>
          </p:nvPr>
        </p:nvSpPr>
        <p:spPr/>
        <p:txBody>
          <a:bodyPr/>
          <a:lstStyle/>
          <a:p>
            <a:endParaRPr lang="en-US"/>
          </a:p>
        </p:txBody>
      </p:sp>
      <p:sp>
        <p:nvSpPr>
          <p:cNvPr id="4" name="Content Placeholder 3">
            <a:extLst>
              <a:ext uri="{FF2B5EF4-FFF2-40B4-BE49-F238E27FC236}">
                <a16:creationId xmlns:a16="http://schemas.microsoft.com/office/drawing/2014/main" id="{12094A5D-24C7-80C4-F5C2-DA3F420A943D}"/>
              </a:ext>
            </a:extLst>
          </p:cNvPr>
          <p:cNvSpPr>
            <a:spLocks noGrp="1"/>
          </p:cNvSpPr>
          <p:nvPr>
            <p:ph sz="quarter" idx="16"/>
          </p:nvPr>
        </p:nvSpPr>
        <p:spPr/>
        <p:txBody>
          <a:bodyPr/>
          <a:lstStyle/>
          <a:p>
            <a:endParaRPr lang="en-US"/>
          </a:p>
        </p:txBody>
      </p:sp>
      <p:sp>
        <p:nvSpPr>
          <p:cNvPr id="5" name="Footer Placeholder 4">
            <a:extLst>
              <a:ext uri="{FF2B5EF4-FFF2-40B4-BE49-F238E27FC236}">
                <a16:creationId xmlns:a16="http://schemas.microsoft.com/office/drawing/2014/main" id="{5E6BD1CE-3045-F201-8066-9612C8363B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CA4C22-2B91-54A8-1C42-CB880BC33847}"/>
              </a:ext>
            </a:extLst>
          </p:cNvPr>
          <p:cNvSpPr>
            <a:spLocks noGrp="1"/>
          </p:cNvSpPr>
          <p:nvPr>
            <p:ph type="sldNum" sz="quarter" idx="12"/>
          </p:nvPr>
        </p:nvSpPr>
        <p:spPr/>
        <p:txBody>
          <a:bodyPr/>
          <a:lstStyle/>
          <a:p>
            <a:fld id="{AEAA3239-9EA4-4A65-A281-97F994456D9F}" type="slidenum">
              <a:rPr lang="en-US" smtClean="0"/>
              <a:t>41</a:t>
            </a:fld>
            <a:endParaRPr lang="en-US" dirty="0"/>
          </a:p>
        </p:txBody>
      </p:sp>
      <p:pic>
        <p:nvPicPr>
          <p:cNvPr id="7" name="Picture 6">
            <a:extLst>
              <a:ext uri="{FF2B5EF4-FFF2-40B4-BE49-F238E27FC236}">
                <a16:creationId xmlns:a16="http://schemas.microsoft.com/office/drawing/2014/main" id="{AECB4529-FF5D-D647-3EE0-4DB89AA0D7C9}"/>
              </a:ext>
            </a:extLst>
          </p:cNvPr>
          <p:cNvPicPr>
            <a:picLocks noChangeAspect="1"/>
          </p:cNvPicPr>
          <p:nvPr/>
        </p:nvPicPr>
        <p:blipFill>
          <a:blip r:embed="rId2"/>
          <a:stretch>
            <a:fillRect/>
          </a:stretch>
        </p:blipFill>
        <p:spPr>
          <a:xfrm>
            <a:off x="3042043" y="0"/>
            <a:ext cx="9149957" cy="6858000"/>
          </a:xfrm>
          <a:prstGeom prst="rect">
            <a:avLst/>
          </a:prstGeom>
        </p:spPr>
      </p:pic>
    </p:spTree>
    <p:extLst>
      <p:ext uri="{BB962C8B-B14F-4D97-AF65-F5344CB8AC3E}">
        <p14:creationId xmlns:p14="http://schemas.microsoft.com/office/powerpoint/2010/main" val="3251181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CAE23-F35F-CCD5-71DE-005AA581F099}"/>
              </a:ext>
            </a:extLst>
          </p:cNvPr>
          <p:cNvSpPr>
            <a:spLocks noGrp="1"/>
          </p:cNvSpPr>
          <p:nvPr>
            <p:ph type="title"/>
          </p:nvPr>
        </p:nvSpPr>
        <p:spPr/>
        <p:txBody>
          <a:bodyPr/>
          <a:lstStyle/>
          <a:p>
            <a:r>
              <a:rPr lang="sr-Latn-RS" dirty="0"/>
              <a:t>Kina</a:t>
            </a:r>
            <a:endParaRPr lang="en-US" dirty="0"/>
          </a:p>
        </p:txBody>
      </p:sp>
      <p:sp>
        <p:nvSpPr>
          <p:cNvPr id="3" name="Content Placeholder 2">
            <a:extLst>
              <a:ext uri="{FF2B5EF4-FFF2-40B4-BE49-F238E27FC236}">
                <a16:creationId xmlns:a16="http://schemas.microsoft.com/office/drawing/2014/main" id="{4EA94352-DEDB-BA41-1C88-7CF9B6D7E1CD}"/>
              </a:ext>
            </a:extLst>
          </p:cNvPr>
          <p:cNvSpPr>
            <a:spLocks noGrp="1"/>
          </p:cNvSpPr>
          <p:nvPr>
            <p:ph sz="quarter" idx="15"/>
          </p:nvPr>
        </p:nvSpPr>
        <p:spPr>
          <a:xfrm>
            <a:off x="1142999" y="1825625"/>
            <a:ext cx="5109520" cy="4117975"/>
          </a:xfrm>
        </p:spPr>
        <p:txBody>
          <a:bodyPr>
            <a:normAutofit/>
          </a:bodyPr>
          <a:lstStyle/>
          <a:p>
            <a:r>
              <a:rPr lang="en-US" sz="2800" b="1" dirty="0"/>
              <a:t>Mooncake (</a:t>
            </a:r>
            <a:r>
              <a:rPr lang="en-US" sz="2800" b="1" dirty="0" err="1"/>
              <a:t>Mesečev</a:t>
            </a:r>
            <a:r>
              <a:rPr lang="en-US" sz="2800" b="1" dirty="0"/>
              <a:t> </a:t>
            </a:r>
            <a:r>
              <a:rPr lang="en-US" sz="2800" b="1" dirty="0" err="1"/>
              <a:t>kolač</a:t>
            </a:r>
            <a:r>
              <a:rPr lang="en-US" sz="2800" b="1" dirty="0"/>
              <a:t>)</a:t>
            </a:r>
          </a:p>
          <a:p>
            <a:r>
              <a:rPr lang="en-US" sz="2800" b="1" dirty="0"/>
              <a:t>:</a:t>
            </a:r>
            <a:r>
              <a:rPr lang="en-US" sz="2800" dirty="0"/>
              <a:t> </a:t>
            </a:r>
            <a:r>
              <a:rPr lang="en-US" sz="2800" dirty="0" err="1"/>
              <a:t>Apsolutno</a:t>
            </a:r>
            <a:r>
              <a:rPr lang="en-US" sz="2800" dirty="0"/>
              <a:t> </a:t>
            </a:r>
            <a:r>
              <a:rPr lang="en-US" sz="2800" dirty="0" err="1"/>
              <a:t>najprodavanija</a:t>
            </a:r>
            <a:r>
              <a:rPr lang="en-US" sz="2800" dirty="0"/>
              <a:t> </a:t>
            </a:r>
            <a:r>
              <a:rPr lang="en-US" sz="2800" dirty="0" err="1"/>
              <a:t>tradicionalna</a:t>
            </a:r>
            <a:r>
              <a:rPr lang="en-US" sz="2800" dirty="0"/>
              <a:t> </a:t>
            </a:r>
            <a:r>
              <a:rPr lang="en-US" sz="2800" dirty="0" err="1"/>
              <a:t>slastica</a:t>
            </a:r>
            <a:r>
              <a:rPr lang="en-US" sz="2800" dirty="0"/>
              <a:t>. Puni se </a:t>
            </a:r>
            <a:r>
              <a:rPr lang="en-US" sz="2800" dirty="0" err="1"/>
              <a:t>pastom</a:t>
            </a:r>
            <a:r>
              <a:rPr lang="en-US" sz="2800" dirty="0"/>
              <a:t> od </a:t>
            </a:r>
            <a:r>
              <a:rPr lang="en-US" sz="2800" dirty="0" err="1"/>
              <a:t>lotosa</a:t>
            </a:r>
            <a:r>
              <a:rPr lang="en-US" sz="2800" dirty="0"/>
              <a:t>, </a:t>
            </a:r>
            <a:r>
              <a:rPr lang="en-US" sz="2800" dirty="0" err="1"/>
              <a:t>graha</a:t>
            </a:r>
            <a:r>
              <a:rPr lang="en-US" sz="2800" dirty="0"/>
              <a:t> </a:t>
            </a:r>
            <a:r>
              <a:rPr lang="en-US" sz="2800" dirty="0" err="1"/>
              <a:t>ili</a:t>
            </a:r>
            <a:r>
              <a:rPr lang="en-US" sz="2800" dirty="0"/>
              <a:t> </a:t>
            </a:r>
            <a:r>
              <a:rPr lang="en-US" sz="2800" dirty="0" err="1"/>
              <a:t>žumanjcima</a:t>
            </a:r>
            <a:r>
              <a:rPr lang="en-US" sz="2800" dirty="0"/>
              <a:t>.</a:t>
            </a:r>
          </a:p>
          <a:p>
            <a:endParaRPr lang="en-US" sz="2800" dirty="0"/>
          </a:p>
        </p:txBody>
      </p:sp>
      <p:pic>
        <p:nvPicPr>
          <p:cNvPr id="7" name="Content Placeholder 6">
            <a:extLst>
              <a:ext uri="{FF2B5EF4-FFF2-40B4-BE49-F238E27FC236}">
                <a16:creationId xmlns:a16="http://schemas.microsoft.com/office/drawing/2014/main" id="{6DE12ABE-3E14-A83E-A173-2E639426DCD0}"/>
              </a:ext>
            </a:extLst>
          </p:cNvPr>
          <p:cNvPicPr>
            <a:picLocks noGrp="1" noChangeAspect="1"/>
          </p:cNvPicPr>
          <p:nvPr>
            <p:ph sz="quarter" idx="16"/>
          </p:nvPr>
        </p:nvPicPr>
        <p:blipFill>
          <a:blip r:embed="rId2"/>
          <a:stretch>
            <a:fillRect/>
          </a:stretch>
        </p:blipFill>
        <p:spPr>
          <a:xfrm>
            <a:off x="6717506" y="1825625"/>
            <a:ext cx="4117975" cy="4117975"/>
          </a:xfrm>
          <a:prstGeom prst="rect">
            <a:avLst/>
          </a:prstGeom>
        </p:spPr>
      </p:pic>
      <p:sp>
        <p:nvSpPr>
          <p:cNvPr id="5" name="Footer Placeholder 4">
            <a:extLst>
              <a:ext uri="{FF2B5EF4-FFF2-40B4-BE49-F238E27FC236}">
                <a16:creationId xmlns:a16="http://schemas.microsoft.com/office/drawing/2014/main" id="{93275983-37A4-6244-A53A-F85C045706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D6AF82-FF31-B08E-F5AF-978385C0E542}"/>
              </a:ext>
            </a:extLst>
          </p:cNvPr>
          <p:cNvSpPr>
            <a:spLocks noGrp="1"/>
          </p:cNvSpPr>
          <p:nvPr>
            <p:ph type="sldNum" sz="quarter" idx="12"/>
          </p:nvPr>
        </p:nvSpPr>
        <p:spPr/>
        <p:txBody>
          <a:bodyPr/>
          <a:lstStyle/>
          <a:p>
            <a:fld id="{AEAA3239-9EA4-4A65-A281-97F994456D9F}" type="slidenum">
              <a:rPr lang="en-US" smtClean="0"/>
              <a:t>42</a:t>
            </a:fld>
            <a:endParaRPr lang="en-US" dirty="0"/>
          </a:p>
        </p:txBody>
      </p:sp>
    </p:spTree>
    <p:extLst>
      <p:ext uri="{BB962C8B-B14F-4D97-AF65-F5344CB8AC3E}">
        <p14:creationId xmlns:p14="http://schemas.microsoft.com/office/powerpoint/2010/main" val="31917019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4074E7-2496-690A-EA19-BC00A4A0E462}"/>
              </a:ext>
            </a:extLst>
          </p:cNvPr>
          <p:cNvPicPr>
            <a:picLocks noChangeAspect="1"/>
          </p:cNvPicPr>
          <p:nvPr/>
        </p:nvPicPr>
        <p:blipFill>
          <a:blip r:embed="rId2"/>
          <a:stretch>
            <a:fillRect/>
          </a:stretch>
        </p:blipFill>
        <p:spPr>
          <a:xfrm>
            <a:off x="0" y="620101"/>
            <a:ext cx="12192000" cy="5617798"/>
          </a:xfrm>
          <a:prstGeom prst="rect">
            <a:avLst/>
          </a:prstGeom>
        </p:spPr>
      </p:pic>
      <p:sp>
        <p:nvSpPr>
          <p:cNvPr id="2" name="Title 1">
            <a:extLst>
              <a:ext uri="{FF2B5EF4-FFF2-40B4-BE49-F238E27FC236}">
                <a16:creationId xmlns:a16="http://schemas.microsoft.com/office/drawing/2014/main" id="{4060EF26-20F3-650A-ABF1-57CAA48F873E}"/>
              </a:ext>
            </a:extLst>
          </p:cNvPr>
          <p:cNvSpPr>
            <a:spLocks noGrp="1"/>
          </p:cNvSpPr>
          <p:nvPr>
            <p:ph type="title"/>
          </p:nvPr>
        </p:nvSpPr>
        <p:spPr/>
        <p:txBody>
          <a:bodyPr/>
          <a:lstStyle/>
          <a:p>
            <a:r>
              <a:rPr lang="en-US" dirty="0" err="1"/>
              <a:t>Sefardi</a:t>
            </a:r>
            <a:r>
              <a:rPr lang="en-US" dirty="0"/>
              <a:t> </a:t>
            </a:r>
          </a:p>
        </p:txBody>
      </p:sp>
      <p:sp>
        <p:nvSpPr>
          <p:cNvPr id="5" name="Footer Placeholder 4">
            <a:extLst>
              <a:ext uri="{FF2B5EF4-FFF2-40B4-BE49-F238E27FC236}">
                <a16:creationId xmlns:a16="http://schemas.microsoft.com/office/drawing/2014/main" id="{7F4C1086-C381-AEB8-DA6B-9D2DE4CA55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2E8E3E-2AF2-9661-0C3A-DBC9E5D8CF54}"/>
              </a:ext>
            </a:extLst>
          </p:cNvPr>
          <p:cNvSpPr>
            <a:spLocks noGrp="1"/>
          </p:cNvSpPr>
          <p:nvPr>
            <p:ph type="sldNum" sz="quarter" idx="12"/>
          </p:nvPr>
        </p:nvSpPr>
        <p:spPr/>
        <p:txBody>
          <a:bodyPr/>
          <a:lstStyle/>
          <a:p>
            <a:fld id="{AEAA3239-9EA4-4A65-A281-97F994456D9F}" type="slidenum">
              <a:rPr lang="en-US" smtClean="0"/>
              <a:t>43</a:t>
            </a:fld>
            <a:endParaRPr lang="en-US" dirty="0"/>
          </a:p>
        </p:txBody>
      </p:sp>
    </p:spTree>
    <p:extLst>
      <p:ext uri="{BB962C8B-B14F-4D97-AF65-F5344CB8AC3E}">
        <p14:creationId xmlns:p14="http://schemas.microsoft.com/office/powerpoint/2010/main" val="20830684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185FE-C2A1-1F05-EFCE-D92A7B267C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42B2C1A-CE7C-FEA6-182E-2EC698B7122C}"/>
              </a:ext>
            </a:extLst>
          </p:cNvPr>
          <p:cNvSpPr>
            <a:spLocks noGrp="1"/>
          </p:cNvSpPr>
          <p:nvPr>
            <p:ph sz="quarter" idx="15"/>
          </p:nvPr>
        </p:nvSpPr>
        <p:spPr/>
        <p:txBody>
          <a:bodyPr/>
          <a:lstStyle/>
          <a:p>
            <a:endParaRPr lang="en-US"/>
          </a:p>
        </p:txBody>
      </p:sp>
      <p:sp>
        <p:nvSpPr>
          <p:cNvPr id="4" name="Content Placeholder 3">
            <a:extLst>
              <a:ext uri="{FF2B5EF4-FFF2-40B4-BE49-F238E27FC236}">
                <a16:creationId xmlns:a16="http://schemas.microsoft.com/office/drawing/2014/main" id="{8618D159-D64A-0079-551F-91E49EB88200}"/>
              </a:ext>
            </a:extLst>
          </p:cNvPr>
          <p:cNvSpPr>
            <a:spLocks noGrp="1"/>
          </p:cNvSpPr>
          <p:nvPr>
            <p:ph sz="quarter" idx="16"/>
          </p:nvPr>
        </p:nvSpPr>
        <p:spPr/>
        <p:txBody>
          <a:bodyPr/>
          <a:lstStyle/>
          <a:p>
            <a:endParaRPr lang="en-US"/>
          </a:p>
        </p:txBody>
      </p:sp>
      <p:sp>
        <p:nvSpPr>
          <p:cNvPr id="5" name="Footer Placeholder 4">
            <a:extLst>
              <a:ext uri="{FF2B5EF4-FFF2-40B4-BE49-F238E27FC236}">
                <a16:creationId xmlns:a16="http://schemas.microsoft.com/office/drawing/2014/main" id="{96DA72EF-FCCF-3887-F635-79979657E0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CBB86D-6CEB-FF50-8521-DA5D98B8FFAA}"/>
              </a:ext>
            </a:extLst>
          </p:cNvPr>
          <p:cNvSpPr>
            <a:spLocks noGrp="1"/>
          </p:cNvSpPr>
          <p:nvPr>
            <p:ph type="sldNum" sz="quarter" idx="12"/>
          </p:nvPr>
        </p:nvSpPr>
        <p:spPr/>
        <p:txBody>
          <a:bodyPr/>
          <a:lstStyle/>
          <a:p>
            <a:fld id="{AEAA3239-9EA4-4A65-A281-97F994456D9F}" type="slidenum">
              <a:rPr lang="en-US" smtClean="0"/>
              <a:t>44</a:t>
            </a:fld>
            <a:endParaRPr lang="en-US" dirty="0"/>
          </a:p>
        </p:txBody>
      </p:sp>
      <p:pic>
        <p:nvPicPr>
          <p:cNvPr id="8" name="Picture 7">
            <a:extLst>
              <a:ext uri="{FF2B5EF4-FFF2-40B4-BE49-F238E27FC236}">
                <a16:creationId xmlns:a16="http://schemas.microsoft.com/office/drawing/2014/main" id="{7FE49C3D-D340-8F5B-A697-D52F6781BAB1}"/>
              </a:ext>
            </a:extLst>
          </p:cNvPr>
          <p:cNvPicPr>
            <a:picLocks noChangeAspect="1"/>
          </p:cNvPicPr>
          <p:nvPr/>
        </p:nvPicPr>
        <p:blipFill>
          <a:blip r:embed="rId2"/>
          <a:stretch>
            <a:fillRect/>
          </a:stretch>
        </p:blipFill>
        <p:spPr>
          <a:xfrm>
            <a:off x="0" y="381000"/>
            <a:ext cx="12192000" cy="6096000"/>
          </a:xfrm>
          <a:prstGeom prst="rect">
            <a:avLst/>
          </a:prstGeom>
        </p:spPr>
      </p:pic>
    </p:spTree>
    <p:extLst>
      <p:ext uri="{BB962C8B-B14F-4D97-AF65-F5344CB8AC3E}">
        <p14:creationId xmlns:p14="http://schemas.microsoft.com/office/powerpoint/2010/main" val="30689910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65608-90C3-842F-8A73-095F06731E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9A011D-3294-4F9C-EE9F-F76C66D81FA6}"/>
              </a:ext>
            </a:extLst>
          </p:cNvPr>
          <p:cNvSpPr>
            <a:spLocks noGrp="1"/>
          </p:cNvSpPr>
          <p:nvPr>
            <p:ph sz="quarter" idx="15"/>
          </p:nvPr>
        </p:nvSpPr>
        <p:spPr/>
        <p:txBody>
          <a:bodyPr/>
          <a:lstStyle/>
          <a:p>
            <a:endParaRPr lang="en-US"/>
          </a:p>
        </p:txBody>
      </p:sp>
      <p:sp>
        <p:nvSpPr>
          <p:cNvPr id="4" name="Content Placeholder 3">
            <a:extLst>
              <a:ext uri="{FF2B5EF4-FFF2-40B4-BE49-F238E27FC236}">
                <a16:creationId xmlns:a16="http://schemas.microsoft.com/office/drawing/2014/main" id="{D73E49E4-FE83-A76B-4B52-4BDB241FC492}"/>
              </a:ext>
            </a:extLst>
          </p:cNvPr>
          <p:cNvSpPr>
            <a:spLocks noGrp="1"/>
          </p:cNvSpPr>
          <p:nvPr>
            <p:ph sz="quarter" idx="16"/>
          </p:nvPr>
        </p:nvSpPr>
        <p:spPr/>
        <p:txBody>
          <a:bodyPr/>
          <a:lstStyle/>
          <a:p>
            <a:endParaRPr lang="en-US"/>
          </a:p>
        </p:txBody>
      </p:sp>
      <p:sp>
        <p:nvSpPr>
          <p:cNvPr id="5" name="Footer Placeholder 4">
            <a:extLst>
              <a:ext uri="{FF2B5EF4-FFF2-40B4-BE49-F238E27FC236}">
                <a16:creationId xmlns:a16="http://schemas.microsoft.com/office/drawing/2014/main" id="{03FF4247-8932-AAA7-56DB-8A31EF21ED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6901668-D3C8-3D91-6D4D-5BEF04EFE257}"/>
              </a:ext>
            </a:extLst>
          </p:cNvPr>
          <p:cNvSpPr>
            <a:spLocks noGrp="1"/>
          </p:cNvSpPr>
          <p:nvPr>
            <p:ph type="sldNum" sz="quarter" idx="12"/>
          </p:nvPr>
        </p:nvSpPr>
        <p:spPr/>
        <p:txBody>
          <a:bodyPr/>
          <a:lstStyle/>
          <a:p>
            <a:fld id="{AEAA3239-9EA4-4A65-A281-97F994456D9F}" type="slidenum">
              <a:rPr lang="en-US" smtClean="0"/>
              <a:t>45</a:t>
            </a:fld>
            <a:endParaRPr lang="en-US" dirty="0"/>
          </a:p>
        </p:txBody>
      </p:sp>
      <p:pic>
        <p:nvPicPr>
          <p:cNvPr id="8" name="Picture 7">
            <a:extLst>
              <a:ext uri="{FF2B5EF4-FFF2-40B4-BE49-F238E27FC236}">
                <a16:creationId xmlns:a16="http://schemas.microsoft.com/office/drawing/2014/main" id="{4DBD4E75-D117-FD1C-657E-0ABF01F48EEF}"/>
              </a:ext>
            </a:extLst>
          </p:cNvPr>
          <p:cNvPicPr>
            <a:picLocks noChangeAspect="1"/>
          </p:cNvPicPr>
          <p:nvPr/>
        </p:nvPicPr>
        <p:blipFill>
          <a:blip r:embed="rId2"/>
          <a:stretch>
            <a:fillRect/>
          </a:stretch>
        </p:blipFill>
        <p:spPr>
          <a:xfrm>
            <a:off x="0" y="564614"/>
            <a:ext cx="12192000" cy="5728771"/>
          </a:xfrm>
          <a:prstGeom prst="rect">
            <a:avLst/>
          </a:prstGeom>
        </p:spPr>
      </p:pic>
    </p:spTree>
    <p:extLst>
      <p:ext uri="{BB962C8B-B14F-4D97-AF65-F5344CB8AC3E}">
        <p14:creationId xmlns:p14="http://schemas.microsoft.com/office/powerpoint/2010/main" val="35637841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EF35935-0709-4178-9C65-2433A9C98463}"/>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9972F083-A380-5F89-A046-D4AD3A8BD8DD}"/>
              </a:ext>
            </a:extLst>
          </p:cNvPr>
          <p:cNvSpPr>
            <a:spLocks noGrp="1"/>
          </p:cNvSpPr>
          <p:nvPr>
            <p:ph sz="quarter" idx="16"/>
          </p:nvPr>
        </p:nvSpPr>
        <p:spPr>
          <a:xfrm>
            <a:off x="733425" y="1019175"/>
            <a:ext cx="10953750" cy="1340941"/>
          </a:xfrm>
        </p:spPr>
        <p:txBody>
          <a:bodyPr>
            <a:normAutofit/>
          </a:bodyPr>
          <a:lstStyle/>
          <a:p>
            <a:pPr marL="0" indent="0">
              <a:spcBef>
                <a:spcPts val="450"/>
              </a:spcBef>
              <a:buNone/>
            </a:pPr>
            <a:r>
              <a:rPr lang="en-US" sz="4800" dirty="0" err="1">
                <a:solidFill>
                  <a:srgbClr val="000000"/>
                </a:solidFill>
                <a:latin typeface="Mongolian Baiti" panose="03000500000000000000" pitchFamily="66" charset="0"/>
              </a:rPr>
              <a:t>Zaključak</a:t>
            </a:r>
            <a:r>
              <a:rPr lang="en-US" sz="4800" dirty="0">
                <a:solidFill>
                  <a:srgbClr val="000000"/>
                </a:solidFill>
                <a:latin typeface="Mongolian Baiti" panose="03000500000000000000" pitchFamily="66" charset="0"/>
              </a:rPr>
              <a:t>: </a:t>
            </a:r>
            <a:r>
              <a:rPr lang="en-US" sz="4800" dirty="0" err="1">
                <a:solidFill>
                  <a:srgbClr val="000000"/>
                </a:solidFill>
                <a:latin typeface="Mongolian Baiti" panose="03000500000000000000" pitchFamily="66" charset="0"/>
              </a:rPr>
              <a:t>Proslava</a:t>
            </a:r>
            <a:r>
              <a:rPr lang="en-US" sz="4800" dirty="0">
                <a:solidFill>
                  <a:srgbClr val="000000"/>
                </a:solidFill>
                <a:latin typeface="Mongolian Baiti" panose="03000500000000000000" pitchFamily="66" charset="0"/>
              </a:rPr>
              <a:t> </a:t>
            </a:r>
            <a:r>
              <a:rPr lang="en-US" sz="4800" dirty="0" err="1">
                <a:solidFill>
                  <a:srgbClr val="000000"/>
                </a:solidFill>
                <a:latin typeface="Mongolian Baiti" panose="03000500000000000000" pitchFamily="66" charset="0"/>
              </a:rPr>
              <a:t>raznolikosti</a:t>
            </a:r>
            <a:r>
              <a:rPr lang="en-US" sz="4800" dirty="0">
                <a:solidFill>
                  <a:srgbClr val="000000"/>
                </a:solidFill>
                <a:latin typeface="Mongolian Baiti" panose="03000500000000000000" pitchFamily="66" charset="0"/>
              </a:rPr>
              <a:t> </a:t>
            </a:r>
            <a:r>
              <a:rPr lang="en-US" sz="4800" dirty="0" err="1">
                <a:solidFill>
                  <a:srgbClr val="000000"/>
                </a:solidFill>
                <a:latin typeface="Mongolian Baiti" panose="03000500000000000000" pitchFamily="66" charset="0"/>
              </a:rPr>
              <a:t>i</a:t>
            </a:r>
            <a:r>
              <a:rPr lang="en-US" sz="4800" dirty="0">
                <a:solidFill>
                  <a:srgbClr val="000000"/>
                </a:solidFill>
                <a:latin typeface="Mongolian Baiti" panose="03000500000000000000" pitchFamily="66" charset="0"/>
              </a:rPr>
              <a:t> </a:t>
            </a:r>
            <a:r>
              <a:rPr lang="en-US" sz="4800" dirty="0" err="1">
                <a:solidFill>
                  <a:srgbClr val="000000"/>
                </a:solidFill>
                <a:latin typeface="Mongolian Baiti" panose="03000500000000000000" pitchFamily="66" charset="0"/>
              </a:rPr>
              <a:t>užitka</a:t>
            </a:r>
            <a:endParaRPr lang="en-US" dirty="0"/>
          </a:p>
        </p:txBody>
      </p:sp>
      <p:sp>
        <p:nvSpPr>
          <p:cNvPr id="6" name="Slide Number Placeholder 5">
            <a:extLst>
              <a:ext uri="{FF2B5EF4-FFF2-40B4-BE49-F238E27FC236}">
                <a16:creationId xmlns:a16="http://schemas.microsoft.com/office/drawing/2014/main" id="{73422800-5729-B0DF-DB2C-066EEBA46582}"/>
              </a:ext>
            </a:extLst>
          </p:cNvPr>
          <p:cNvSpPr>
            <a:spLocks noGrp="1"/>
          </p:cNvSpPr>
          <p:nvPr>
            <p:ph type="sldNum" sz="quarter" idx="12"/>
          </p:nvPr>
        </p:nvSpPr>
        <p:spPr/>
        <p:txBody>
          <a:bodyPr/>
          <a:lstStyle/>
          <a:p>
            <a:fld id="{AEAA3239-9EA4-4A65-A281-97F994456D9F}" type="slidenum">
              <a:rPr lang="en-US" smtClean="0"/>
              <a:t>46</a:t>
            </a:fld>
            <a:endParaRPr lang="en-US" dirty="0"/>
          </a:p>
        </p:txBody>
      </p:sp>
      <p:sp>
        <p:nvSpPr>
          <p:cNvPr id="8" name="TextBox 7">
            <a:extLst>
              <a:ext uri="{FF2B5EF4-FFF2-40B4-BE49-F238E27FC236}">
                <a16:creationId xmlns:a16="http://schemas.microsoft.com/office/drawing/2014/main" id="{CFF686CA-7960-45AE-9DC4-AD004BC31B62}"/>
              </a:ext>
            </a:extLst>
          </p:cNvPr>
          <p:cNvSpPr txBox="1"/>
          <p:nvPr/>
        </p:nvSpPr>
        <p:spPr>
          <a:xfrm>
            <a:off x="733425" y="3751808"/>
            <a:ext cx="2524125" cy="1224706"/>
          </a:xfrm>
          <a:prstGeom prst="rect">
            <a:avLst/>
          </a:prstGeom>
          <a:noFill/>
        </p:spPr>
        <p:txBody>
          <a:bodyPr wrap="square" rtlCol="0">
            <a:normAutofit fontScale="92500" lnSpcReduction="10000"/>
          </a:bodyPr>
          <a:lstStyle/>
          <a:p>
            <a:pPr>
              <a:spcBef>
                <a:spcPts val="1350"/>
              </a:spcBef>
            </a:pPr>
            <a:r>
              <a:rPr lang="en-US" dirty="0" err="1">
                <a:solidFill>
                  <a:srgbClr val="000000"/>
                </a:solidFill>
                <a:latin typeface="Mongolian Baiti" panose="03000500000000000000" pitchFamily="66" charset="0"/>
              </a:rPr>
              <a:t>Spektar</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ukusa</a:t>
            </a:r>
            <a:r>
              <a:rPr lang="en-US" dirty="0">
                <a:solidFill>
                  <a:srgbClr val="000000"/>
                </a:solidFill>
                <a:latin typeface="Mongolian Baiti" panose="03000500000000000000" pitchFamily="66" charset="0"/>
              </a:rPr>
              <a:t> 
Od </a:t>
            </a:r>
            <a:r>
              <a:rPr lang="en-US" dirty="0" err="1">
                <a:solidFill>
                  <a:srgbClr val="000000"/>
                </a:solidFill>
                <a:latin typeface="Mongolian Baiti" panose="03000500000000000000" pitchFamily="66" charset="0"/>
              </a:rPr>
              <a:t>čokolade</a:t>
            </a:r>
            <a:r>
              <a:rPr lang="en-US" dirty="0">
                <a:solidFill>
                  <a:srgbClr val="000000"/>
                </a:solidFill>
                <a:latin typeface="Mongolian Baiti" panose="03000500000000000000" pitchFamily="66" charset="0"/>
              </a:rPr>
              <a:t> do </a:t>
            </a:r>
            <a:r>
              <a:rPr lang="en-US" dirty="0" err="1">
                <a:solidFill>
                  <a:srgbClr val="000000"/>
                </a:solidFill>
                <a:latin typeface="Mongolian Baiti" panose="03000500000000000000" pitchFamily="66" charset="0"/>
              </a:rPr>
              <a:t>vanilije</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jagode</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kolači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zadovoljavaju</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svaki</a:t>
            </a:r>
            <a:r>
              <a:rPr lang="en-US" dirty="0">
                <a:solidFill>
                  <a:srgbClr val="000000"/>
                </a:solidFill>
                <a:latin typeface="Mongolian Baiti" panose="03000500000000000000" pitchFamily="66" charset="0"/>
              </a:rPr>
              <a:t> ukus.</a:t>
            </a:r>
            <a:endParaRPr lang="en-US" dirty="0"/>
          </a:p>
        </p:txBody>
      </p:sp>
      <p:sp>
        <p:nvSpPr>
          <p:cNvPr id="9" name="TextBox 8">
            <a:extLst>
              <a:ext uri="{FF2B5EF4-FFF2-40B4-BE49-F238E27FC236}">
                <a16:creationId xmlns:a16="http://schemas.microsoft.com/office/drawing/2014/main" id="{9802326B-FED8-4F22-A54F-7CCBC2DEA7B7}"/>
              </a:ext>
            </a:extLst>
          </p:cNvPr>
          <p:cNvSpPr txBox="1"/>
          <p:nvPr/>
        </p:nvSpPr>
        <p:spPr>
          <a:xfrm>
            <a:off x="3543300" y="3751808"/>
            <a:ext cx="2524125" cy="1224706"/>
          </a:xfrm>
          <a:prstGeom prst="rect">
            <a:avLst/>
          </a:prstGeom>
          <a:noFill/>
        </p:spPr>
        <p:txBody>
          <a:bodyPr wrap="square" rtlCol="0">
            <a:normAutofit fontScale="85000" lnSpcReduction="10000"/>
          </a:bodyPr>
          <a:lstStyle/>
          <a:p>
            <a:pPr>
              <a:spcBef>
                <a:spcPts val="1350"/>
              </a:spcBef>
            </a:pPr>
            <a:r>
              <a:rPr lang="en-US" dirty="0" err="1">
                <a:solidFill>
                  <a:srgbClr val="000000"/>
                </a:solidFill>
                <a:latin typeface="Mongolian Baiti" panose="03000500000000000000" pitchFamily="66" charset="0"/>
              </a:rPr>
              <a:t>Teksture</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tradicije</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Prozračni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biskvitovi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kremasti</a:t>
            </a:r>
            <a:r>
              <a:rPr lang="en-US" dirty="0">
                <a:solidFill>
                  <a:srgbClr val="000000"/>
                </a:solidFill>
                <a:latin typeface="Mongolian Baiti" panose="03000500000000000000" pitchFamily="66" charset="0"/>
              </a:rPr>
              <a:t> cheesecake </a:t>
            </a:r>
            <a:r>
              <a:rPr lang="en-US" dirty="0" err="1">
                <a:solidFill>
                  <a:srgbClr val="000000"/>
                </a:solidFill>
                <a:latin typeface="Mongolian Baiti" panose="03000500000000000000" pitchFamily="66" charset="0"/>
              </a:rPr>
              <a:t>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prepoznatljivi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crveni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baršun</a:t>
            </a:r>
            <a:r>
              <a:rPr lang="en-US" dirty="0">
                <a:solidFill>
                  <a:srgbClr val="000000"/>
                </a:solidFill>
                <a:latin typeface="Mongolian Baiti" panose="03000500000000000000" pitchFamily="66" charset="0"/>
              </a:rPr>
              <a:t> nose </a:t>
            </a:r>
            <a:r>
              <a:rPr lang="en-US" dirty="0" err="1">
                <a:solidFill>
                  <a:srgbClr val="000000"/>
                </a:solidFill>
                <a:latin typeface="Mongolian Baiti" panose="03000500000000000000" pitchFamily="66" charset="0"/>
              </a:rPr>
              <a:t>priče</a:t>
            </a:r>
            <a:r>
              <a:rPr lang="en-US" dirty="0">
                <a:solidFill>
                  <a:srgbClr val="000000"/>
                </a:solidFill>
                <a:latin typeface="Mongolian Baiti" panose="03000500000000000000" pitchFamily="66" charset="0"/>
              </a:rPr>
              <a:t>.</a:t>
            </a:r>
            <a:endParaRPr lang="en-US" dirty="0"/>
          </a:p>
        </p:txBody>
      </p:sp>
      <p:sp>
        <p:nvSpPr>
          <p:cNvPr id="10" name="TextBox 9">
            <a:extLst>
              <a:ext uri="{FF2B5EF4-FFF2-40B4-BE49-F238E27FC236}">
                <a16:creationId xmlns:a16="http://schemas.microsoft.com/office/drawing/2014/main" id="{B5E25D3B-EFB2-484C-8DFD-3EF04FA0E418}"/>
              </a:ext>
            </a:extLst>
          </p:cNvPr>
          <p:cNvSpPr txBox="1"/>
          <p:nvPr/>
        </p:nvSpPr>
        <p:spPr>
          <a:xfrm>
            <a:off x="6353175" y="3751808"/>
            <a:ext cx="2524125" cy="1224706"/>
          </a:xfrm>
          <a:prstGeom prst="rect">
            <a:avLst/>
          </a:prstGeom>
          <a:noFill/>
        </p:spPr>
        <p:txBody>
          <a:bodyPr wrap="square" rtlCol="0">
            <a:normAutofit fontScale="85000" lnSpcReduction="10000"/>
          </a:bodyPr>
          <a:lstStyle/>
          <a:p>
            <a:pPr>
              <a:spcBef>
                <a:spcPts val="1350"/>
              </a:spcBef>
            </a:pPr>
            <a:r>
              <a:rPr lang="en-US" dirty="0" err="1">
                <a:solidFill>
                  <a:srgbClr val="000000"/>
                </a:solidFill>
                <a:latin typeface="Mongolian Baiti" panose="03000500000000000000" pitchFamily="66" charset="0"/>
              </a:rPr>
              <a:t>Stvoreno</a:t>
            </a:r>
            <a:r>
              <a:rPr lang="en-US" dirty="0">
                <a:solidFill>
                  <a:srgbClr val="000000"/>
                </a:solidFill>
                <a:latin typeface="Mongolian Baiti" panose="03000500000000000000" pitchFamily="66" charset="0"/>
              </a:rPr>
              <a:t> za </a:t>
            </a:r>
            <a:r>
              <a:rPr lang="en-US" dirty="0" err="1">
                <a:solidFill>
                  <a:srgbClr val="000000"/>
                </a:solidFill>
                <a:latin typeface="Mongolian Baiti" panose="03000500000000000000" pitchFamily="66" charset="0"/>
              </a:rPr>
              <a:t>proslavu</a:t>
            </a:r>
            <a:r>
              <a:rPr lang="en-US" dirty="0">
                <a:solidFill>
                  <a:srgbClr val="000000"/>
                </a:solidFill>
                <a:latin typeface="Mongolian Baiti" panose="03000500000000000000" pitchFamily="66" charset="0"/>
              </a:rPr>
              <a:t> 
Funfetti </a:t>
            </a:r>
            <a:r>
              <a:rPr lang="en-US" dirty="0" err="1">
                <a:solidFill>
                  <a:srgbClr val="000000"/>
                </a:solidFill>
                <a:latin typeface="Mongolian Baiti" panose="03000500000000000000" pitchFamily="66" charset="0"/>
              </a:rPr>
              <a:t>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klasici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podjednako</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donose</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radost</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prekretnicama</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svakodnevnim</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poslasticama</a:t>
            </a:r>
            <a:r>
              <a:rPr lang="en-US" dirty="0">
                <a:solidFill>
                  <a:srgbClr val="000000"/>
                </a:solidFill>
                <a:latin typeface="Mongolian Baiti" panose="03000500000000000000" pitchFamily="66" charset="0"/>
              </a:rPr>
              <a:t>.</a:t>
            </a:r>
            <a:endParaRPr lang="en-US" dirty="0"/>
          </a:p>
        </p:txBody>
      </p:sp>
      <p:sp>
        <p:nvSpPr>
          <p:cNvPr id="11" name="TextBox 10">
            <a:extLst>
              <a:ext uri="{FF2B5EF4-FFF2-40B4-BE49-F238E27FC236}">
                <a16:creationId xmlns:a16="http://schemas.microsoft.com/office/drawing/2014/main" id="{8CDA9514-7D0C-48BF-946B-1F80FA8DCE08}"/>
              </a:ext>
            </a:extLst>
          </p:cNvPr>
          <p:cNvSpPr txBox="1"/>
          <p:nvPr/>
        </p:nvSpPr>
        <p:spPr>
          <a:xfrm>
            <a:off x="9163050" y="3751808"/>
            <a:ext cx="2524125" cy="1224706"/>
          </a:xfrm>
          <a:prstGeom prst="rect">
            <a:avLst/>
          </a:prstGeom>
          <a:noFill/>
        </p:spPr>
        <p:txBody>
          <a:bodyPr wrap="square" rtlCol="0">
            <a:normAutofit fontScale="85000" lnSpcReduction="10000"/>
          </a:bodyPr>
          <a:lstStyle/>
          <a:p>
            <a:pPr>
              <a:spcBef>
                <a:spcPts val="1350"/>
              </a:spcBef>
            </a:pPr>
            <a:r>
              <a:rPr lang="en-US" dirty="0" err="1">
                <a:solidFill>
                  <a:srgbClr val="000000"/>
                </a:solidFill>
                <a:latin typeface="Mongolian Baiti" panose="03000500000000000000" pitchFamily="66" charset="0"/>
              </a:rPr>
              <a:t>Stvarajte</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slatke</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uspomene</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Istražujte</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uživajte</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i</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kreirajte</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svoja</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vlastita</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ukusna</a:t>
            </a:r>
            <a:r>
              <a:rPr lang="en-US" dirty="0">
                <a:solidFill>
                  <a:srgbClr val="000000"/>
                </a:solidFill>
                <a:latin typeface="Mongolian Baiti" panose="03000500000000000000" pitchFamily="66" charset="0"/>
              </a:rPr>
              <a:t> </a:t>
            </a:r>
            <a:r>
              <a:rPr lang="en-US" dirty="0" err="1">
                <a:solidFill>
                  <a:srgbClr val="000000"/>
                </a:solidFill>
                <a:latin typeface="Mongolian Baiti" panose="03000500000000000000" pitchFamily="66" charset="0"/>
              </a:rPr>
              <a:t>putovanja</a:t>
            </a:r>
            <a:r>
              <a:rPr lang="en-US" dirty="0">
                <a:solidFill>
                  <a:srgbClr val="000000"/>
                </a:solidFill>
                <a:latin typeface="Mongolian Baiti" panose="03000500000000000000" pitchFamily="66" charset="0"/>
              </a:rPr>
              <a:t> od </a:t>
            </a:r>
            <a:r>
              <a:rPr lang="en-US" dirty="0" err="1">
                <a:solidFill>
                  <a:srgbClr val="000000"/>
                </a:solidFill>
                <a:latin typeface="Mongolian Baiti" panose="03000500000000000000" pitchFamily="66" charset="0"/>
              </a:rPr>
              <a:t>kolača</a:t>
            </a:r>
            <a:r>
              <a:rPr lang="en-US" dirty="0">
                <a:solidFill>
                  <a:srgbClr val="000000"/>
                </a:solidFill>
                <a:latin typeface="Mongolian Baiti" panose="03000500000000000000" pitchFamily="66" charset="0"/>
              </a:rPr>
              <a:t>.</a:t>
            </a:r>
            <a:endParaRPr lang="en-US" dirty="0"/>
          </a:p>
        </p:txBody>
      </p:sp>
    </p:spTree>
    <p:extLst>
      <p:ext uri="{BB962C8B-B14F-4D97-AF65-F5344CB8AC3E}">
        <p14:creationId xmlns:p14="http://schemas.microsoft.com/office/powerpoint/2010/main" val="8346457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97F80-30A6-231B-47F2-91361D153C95}"/>
              </a:ext>
            </a:extLst>
          </p:cNvPr>
          <p:cNvSpPr>
            <a:spLocks noGrp="1"/>
          </p:cNvSpPr>
          <p:nvPr>
            <p:ph type="title"/>
          </p:nvPr>
        </p:nvSpPr>
        <p:spPr/>
        <p:txBody>
          <a:bodyPr/>
          <a:lstStyle/>
          <a:p>
            <a:r>
              <a:rPr lang="en-US" dirty="0" err="1"/>
              <a:t>zaboravio</a:t>
            </a:r>
            <a:endParaRPr lang="en-US" dirty="0"/>
          </a:p>
        </p:txBody>
      </p:sp>
      <p:sp>
        <p:nvSpPr>
          <p:cNvPr id="3" name="Content Placeholder 2">
            <a:extLst>
              <a:ext uri="{FF2B5EF4-FFF2-40B4-BE49-F238E27FC236}">
                <a16:creationId xmlns:a16="http://schemas.microsoft.com/office/drawing/2014/main" id="{353C5C48-7BB3-B958-ECE5-8B0CF61C31C5}"/>
              </a:ext>
            </a:extLst>
          </p:cNvPr>
          <p:cNvSpPr>
            <a:spLocks noGrp="1"/>
          </p:cNvSpPr>
          <p:nvPr>
            <p:ph sz="quarter" idx="15"/>
          </p:nvPr>
        </p:nvSpPr>
        <p:spPr>
          <a:xfrm>
            <a:off x="1143000" y="1370012"/>
            <a:ext cx="4544695" cy="4117975"/>
          </a:xfrm>
        </p:spPr>
        <p:txBody>
          <a:bodyPr/>
          <a:lstStyle/>
          <a:p>
            <a:r>
              <a:rPr lang="en-US" dirty="0"/>
              <a:t>Key lime pie</a:t>
            </a:r>
          </a:p>
          <a:p>
            <a:endParaRPr lang="en-US" dirty="0"/>
          </a:p>
          <a:p>
            <a:r>
              <a:rPr lang="en-US" dirty="0"/>
              <a:t>Rozen torta</a:t>
            </a:r>
          </a:p>
          <a:p>
            <a:endParaRPr lang="en-US" dirty="0"/>
          </a:p>
          <a:p>
            <a:r>
              <a:rPr lang="en-US" dirty="0"/>
              <a:t>Kesten torta, </a:t>
            </a:r>
            <a:r>
              <a:rPr lang="en-US" dirty="0" err="1"/>
              <a:t>i</a:t>
            </a:r>
            <a:r>
              <a:rPr lang="en-US" dirty="0"/>
              <a:t> </a:t>
            </a:r>
            <a:r>
              <a:rPr lang="en-US" dirty="0" err="1"/>
              <a:t>mnoge</a:t>
            </a:r>
            <a:r>
              <a:rPr lang="en-US" dirty="0"/>
              <a:t> </a:t>
            </a:r>
            <a:r>
              <a:rPr lang="en-US" dirty="0" err="1"/>
              <a:t>druge</a:t>
            </a:r>
            <a:endParaRPr lang="en-US" dirty="0"/>
          </a:p>
        </p:txBody>
      </p:sp>
      <p:pic>
        <p:nvPicPr>
          <p:cNvPr id="7" name="Content Placeholder 6">
            <a:extLst>
              <a:ext uri="{FF2B5EF4-FFF2-40B4-BE49-F238E27FC236}">
                <a16:creationId xmlns:a16="http://schemas.microsoft.com/office/drawing/2014/main" id="{68B18065-98CC-0C6F-1FB6-6561156015D9}"/>
              </a:ext>
            </a:extLst>
          </p:cNvPr>
          <p:cNvPicPr>
            <a:picLocks noGrp="1" noChangeAspect="1"/>
          </p:cNvPicPr>
          <p:nvPr>
            <p:ph sz="quarter" idx="16"/>
          </p:nvPr>
        </p:nvPicPr>
        <p:blipFill>
          <a:blip r:embed="rId2"/>
          <a:stretch>
            <a:fillRect/>
          </a:stretch>
        </p:blipFill>
        <p:spPr>
          <a:xfrm>
            <a:off x="7232253" y="478409"/>
            <a:ext cx="4098893" cy="5465191"/>
          </a:xfrm>
          <a:prstGeom prst="rect">
            <a:avLst/>
          </a:prstGeom>
        </p:spPr>
      </p:pic>
      <p:sp>
        <p:nvSpPr>
          <p:cNvPr id="5" name="Footer Placeholder 4">
            <a:extLst>
              <a:ext uri="{FF2B5EF4-FFF2-40B4-BE49-F238E27FC236}">
                <a16:creationId xmlns:a16="http://schemas.microsoft.com/office/drawing/2014/main" id="{C4464BBC-91E8-3CCA-1C31-9ECD965140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999FD1-5E95-C6A0-4621-ED8AB4282B16}"/>
              </a:ext>
            </a:extLst>
          </p:cNvPr>
          <p:cNvSpPr>
            <a:spLocks noGrp="1"/>
          </p:cNvSpPr>
          <p:nvPr>
            <p:ph type="sldNum" sz="quarter" idx="12"/>
          </p:nvPr>
        </p:nvSpPr>
        <p:spPr/>
        <p:txBody>
          <a:bodyPr/>
          <a:lstStyle/>
          <a:p>
            <a:fld id="{AEAA3239-9EA4-4A65-A281-97F994456D9F}" type="slidenum">
              <a:rPr lang="en-US" smtClean="0"/>
              <a:t>47</a:t>
            </a:fld>
            <a:endParaRPr lang="en-US" dirty="0"/>
          </a:p>
        </p:txBody>
      </p:sp>
      <p:pic>
        <p:nvPicPr>
          <p:cNvPr id="8" name="Picture 7">
            <a:extLst>
              <a:ext uri="{FF2B5EF4-FFF2-40B4-BE49-F238E27FC236}">
                <a16:creationId xmlns:a16="http://schemas.microsoft.com/office/drawing/2014/main" id="{7F64C692-8375-71DB-A815-750D74CB9C16}"/>
              </a:ext>
            </a:extLst>
          </p:cNvPr>
          <p:cNvPicPr>
            <a:picLocks noChangeAspect="1"/>
          </p:cNvPicPr>
          <p:nvPr/>
        </p:nvPicPr>
        <p:blipFill>
          <a:blip r:embed="rId3"/>
          <a:stretch>
            <a:fillRect/>
          </a:stretch>
        </p:blipFill>
        <p:spPr>
          <a:xfrm>
            <a:off x="2166551" y="3052118"/>
            <a:ext cx="4942703" cy="3707027"/>
          </a:xfrm>
          <a:prstGeom prst="rect">
            <a:avLst/>
          </a:prstGeom>
        </p:spPr>
      </p:pic>
    </p:spTree>
    <p:extLst>
      <p:ext uri="{BB962C8B-B14F-4D97-AF65-F5344CB8AC3E}">
        <p14:creationId xmlns:p14="http://schemas.microsoft.com/office/powerpoint/2010/main" val="787456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B9F86-C35A-8500-9B69-6AAF4F14EDBA}"/>
              </a:ext>
            </a:extLst>
          </p:cNvPr>
          <p:cNvSpPr>
            <a:spLocks noGrp="1"/>
          </p:cNvSpPr>
          <p:nvPr>
            <p:ph type="title"/>
          </p:nvPr>
        </p:nvSpPr>
        <p:spPr/>
        <p:txBody>
          <a:bodyPr/>
          <a:lstStyle/>
          <a:p>
            <a:r>
              <a:rPr lang="en-US" dirty="0"/>
              <a:t>Archi je </a:t>
            </a:r>
            <a:r>
              <a:rPr lang="en-US" dirty="0" err="1"/>
              <a:t>pitao</a:t>
            </a:r>
            <a:r>
              <a:rPr lang="en-US" dirty="0"/>
              <a:t> za </a:t>
            </a:r>
            <a:r>
              <a:rPr lang="en-US" dirty="0" err="1"/>
              <a:t>pastelitos</a:t>
            </a:r>
            <a:r>
              <a:rPr lang="en-US" dirty="0"/>
              <a:t> de Belem</a:t>
            </a:r>
          </a:p>
        </p:txBody>
      </p:sp>
      <p:pic>
        <p:nvPicPr>
          <p:cNvPr id="7" name="Content Placeholder 6">
            <a:extLst>
              <a:ext uri="{FF2B5EF4-FFF2-40B4-BE49-F238E27FC236}">
                <a16:creationId xmlns:a16="http://schemas.microsoft.com/office/drawing/2014/main" id="{2E21AD4D-F3E3-0B44-6317-649FB27A55E8}"/>
              </a:ext>
            </a:extLst>
          </p:cNvPr>
          <p:cNvPicPr>
            <a:picLocks noGrp="1" noChangeAspect="1"/>
          </p:cNvPicPr>
          <p:nvPr>
            <p:ph sz="quarter" idx="15"/>
          </p:nvPr>
        </p:nvPicPr>
        <p:blipFill>
          <a:blip r:embed="rId2"/>
          <a:stretch>
            <a:fillRect/>
          </a:stretch>
        </p:blipFill>
        <p:spPr>
          <a:xfrm>
            <a:off x="1143000" y="2606029"/>
            <a:ext cx="4545013" cy="2557167"/>
          </a:xfrm>
          <a:prstGeom prst="rect">
            <a:avLst/>
          </a:prstGeom>
        </p:spPr>
      </p:pic>
      <p:sp>
        <p:nvSpPr>
          <p:cNvPr id="4" name="Content Placeholder 3">
            <a:extLst>
              <a:ext uri="{FF2B5EF4-FFF2-40B4-BE49-F238E27FC236}">
                <a16:creationId xmlns:a16="http://schemas.microsoft.com/office/drawing/2014/main" id="{BA4E5834-3F38-BBAA-7C0F-1E51BA625EEE}"/>
              </a:ext>
            </a:extLst>
          </p:cNvPr>
          <p:cNvSpPr>
            <a:spLocks noGrp="1"/>
          </p:cNvSpPr>
          <p:nvPr>
            <p:ph sz="quarter" idx="16"/>
          </p:nvPr>
        </p:nvSpPr>
        <p:spPr/>
        <p:txBody>
          <a:bodyPr/>
          <a:lstStyle/>
          <a:p>
            <a:endParaRPr lang="en-US"/>
          </a:p>
        </p:txBody>
      </p:sp>
      <p:sp>
        <p:nvSpPr>
          <p:cNvPr id="5" name="Footer Placeholder 4">
            <a:extLst>
              <a:ext uri="{FF2B5EF4-FFF2-40B4-BE49-F238E27FC236}">
                <a16:creationId xmlns:a16="http://schemas.microsoft.com/office/drawing/2014/main" id="{1432C338-659A-E1D3-E40A-5CCB55F487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4FD98C-0874-151F-1E57-377CDF4DB215}"/>
              </a:ext>
            </a:extLst>
          </p:cNvPr>
          <p:cNvSpPr>
            <a:spLocks noGrp="1"/>
          </p:cNvSpPr>
          <p:nvPr>
            <p:ph type="sldNum" sz="quarter" idx="12"/>
          </p:nvPr>
        </p:nvSpPr>
        <p:spPr/>
        <p:txBody>
          <a:bodyPr/>
          <a:lstStyle/>
          <a:p>
            <a:fld id="{AEAA3239-9EA4-4A65-A281-97F994456D9F}" type="slidenum">
              <a:rPr lang="en-US" smtClean="0"/>
              <a:t>48</a:t>
            </a:fld>
            <a:endParaRPr lang="en-US" dirty="0"/>
          </a:p>
        </p:txBody>
      </p:sp>
    </p:spTree>
    <p:extLst>
      <p:ext uri="{BB962C8B-B14F-4D97-AF65-F5344CB8AC3E}">
        <p14:creationId xmlns:p14="http://schemas.microsoft.com/office/powerpoint/2010/main" val="2632758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6E986-B404-38D9-2E1C-132F4149EA5F}"/>
              </a:ext>
            </a:extLst>
          </p:cNvPr>
          <p:cNvSpPr>
            <a:spLocks noGrp="1"/>
          </p:cNvSpPr>
          <p:nvPr>
            <p:ph type="title"/>
          </p:nvPr>
        </p:nvSpPr>
        <p:spPr>
          <a:xfrm>
            <a:off x="952501" y="419234"/>
            <a:ext cx="9906000" cy="999861"/>
          </a:xfrm>
        </p:spPr>
        <p:txBody>
          <a:bodyPr/>
          <a:lstStyle/>
          <a:p>
            <a:r>
              <a:rPr lang="sr-Latn-RS" dirty="0"/>
              <a:t>Doboš torta</a:t>
            </a:r>
            <a:endParaRPr lang="en-US" dirty="0"/>
          </a:p>
        </p:txBody>
      </p:sp>
      <p:sp>
        <p:nvSpPr>
          <p:cNvPr id="3" name="Content Placeholder 2">
            <a:extLst>
              <a:ext uri="{FF2B5EF4-FFF2-40B4-BE49-F238E27FC236}">
                <a16:creationId xmlns:a16="http://schemas.microsoft.com/office/drawing/2014/main" id="{09ED6C82-966A-E7E3-9739-11328BD97BCA}"/>
              </a:ext>
            </a:extLst>
          </p:cNvPr>
          <p:cNvSpPr>
            <a:spLocks noGrp="1"/>
          </p:cNvSpPr>
          <p:nvPr>
            <p:ph sz="quarter" idx="15"/>
          </p:nvPr>
        </p:nvSpPr>
        <p:spPr/>
        <p:txBody>
          <a:bodyPr/>
          <a:lstStyle/>
          <a:p>
            <a:r>
              <a:rPr lang="sr-Latn-RS" sz="2000" dirty="0"/>
              <a:t>Pržen sećer</a:t>
            </a:r>
            <a:endParaRPr lang="en-US" dirty="0"/>
          </a:p>
        </p:txBody>
      </p:sp>
      <p:sp>
        <p:nvSpPr>
          <p:cNvPr id="4" name="Content Placeholder 3">
            <a:extLst>
              <a:ext uri="{FF2B5EF4-FFF2-40B4-BE49-F238E27FC236}">
                <a16:creationId xmlns:a16="http://schemas.microsoft.com/office/drawing/2014/main" id="{9D6817CC-0580-5B94-262B-5AB158F43135}"/>
              </a:ext>
            </a:extLst>
          </p:cNvPr>
          <p:cNvSpPr>
            <a:spLocks noGrp="1"/>
          </p:cNvSpPr>
          <p:nvPr>
            <p:ph sz="quarter" idx="16"/>
          </p:nvPr>
        </p:nvSpPr>
        <p:spPr/>
        <p:txBody>
          <a:bodyPr/>
          <a:lstStyle/>
          <a:p>
            <a:endParaRPr lang="en-US"/>
          </a:p>
        </p:txBody>
      </p:sp>
      <p:sp>
        <p:nvSpPr>
          <p:cNvPr id="5" name="Footer Placeholder 4">
            <a:extLst>
              <a:ext uri="{FF2B5EF4-FFF2-40B4-BE49-F238E27FC236}">
                <a16:creationId xmlns:a16="http://schemas.microsoft.com/office/drawing/2014/main" id="{98456963-43A2-A77A-EE7C-78CD36D4A2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9ED801-6C96-D54F-6EFB-B6190AB8175A}"/>
              </a:ext>
            </a:extLst>
          </p:cNvPr>
          <p:cNvSpPr>
            <a:spLocks noGrp="1"/>
          </p:cNvSpPr>
          <p:nvPr>
            <p:ph type="sldNum" sz="quarter" idx="12"/>
          </p:nvPr>
        </p:nvSpPr>
        <p:spPr/>
        <p:txBody>
          <a:bodyPr/>
          <a:lstStyle/>
          <a:p>
            <a:fld id="{AEAA3239-9EA4-4A65-A281-97F994456D9F}" type="slidenum">
              <a:rPr lang="en-US" smtClean="0"/>
              <a:t>5</a:t>
            </a:fld>
            <a:endParaRPr lang="en-US" dirty="0"/>
          </a:p>
        </p:txBody>
      </p:sp>
      <p:pic>
        <p:nvPicPr>
          <p:cNvPr id="7" name="Picture 6">
            <a:extLst>
              <a:ext uri="{FF2B5EF4-FFF2-40B4-BE49-F238E27FC236}">
                <a16:creationId xmlns:a16="http://schemas.microsoft.com/office/drawing/2014/main" id="{26C6E651-F689-50F0-4250-55396F31D65A}"/>
              </a:ext>
            </a:extLst>
          </p:cNvPr>
          <p:cNvPicPr>
            <a:picLocks noChangeAspect="1"/>
          </p:cNvPicPr>
          <p:nvPr/>
        </p:nvPicPr>
        <p:blipFill>
          <a:blip r:embed="rId2"/>
          <a:stretch>
            <a:fillRect/>
          </a:stretch>
        </p:blipFill>
        <p:spPr>
          <a:xfrm>
            <a:off x="3185984" y="808681"/>
            <a:ext cx="8768149" cy="5845433"/>
          </a:xfrm>
          <a:prstGeom prst="rect">
            <a:avLst/>
          </a:prstGeom>
        </p:spPr>
      </p:pic>
    </p:spTree>
    <p:extLst>
      <p:ext uri="{BB962C8B-B14F-4D97-AF65-F5344CB8AC3E}">
        <p14:creationId xmlns:p14="http://schemas.microsoft.com/office/powerpoint/2010/main" val="2590703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2EBD9-CAD7-B421-291B-D5CF85C70C95}"/>
              </a:ext>
            </a:extLst>
          </p:cNvPr>
          <p:cNvSpPr>
            <a:spLocks noGrp="1"/>
          </p:cNvSpPr>
          <p:nvPr>
            <p:ph type="title"/>
          </p:nvPr>
        </p:nvSpPr>
        <p:spPr/>
        <p:txBody>
          <a:bodyPr/>
          <a:lstStyle/>
          <a:p>
            <a:r>
              <a:rPr lang="sr-Latn-RS" dirty="0"/>
              <a:t>Dubai torta</a:t>
            </a:r>
            <a:endParaRPr lang="en-US" dirty="0"/>
          </a:p>
        </p:txBody>
      </p:sp>
      <p:sp>
        <p:nvSpPr>
          <p:cNvPr id="3" name="Content Placeholder 2">
            <a:extLst>
              <a:ext uri="{FF2B5EF4-FFF2-40B4-BE49-F238E27FC236}">
                <a16:creationId xmlns:a16="http://schemas.microsoft.com/office/drawing/2014/main" id="{F8258E43-47F0-61F0-81F9-D4FAD87CA376}"/>
              </a:ext>
            </a:extLst>
          </p:cNvPr>
          <p:cNvSpPr>
            <a:spLocks noGrp="1"/>
          </p:cNvSpPr>
          <p:nvPr>
            <p:ph sz="quarter" idx="15"/>
          </p:nvPr>
        </p:nvSpPr>
        <p:spPr/>
        <p:txBody>
          <a:bodyPr/>
          <a:lstStyle/>
          <a:p>
            <a:endParaRPr lang="en-US"/>
          </a:p>
        </p:txBody>
      </p:sp>
      <p:sp>
        <p:nvSpPr>
          <p:cNvPr id="4" name="Content Placeholder 3">
            <a:extLst>
              <a:ext uri="{FF2B5EF4-FFF2-40B4-BE49-F238E27FC236}">
                <a16:creationId xmlns:a16="http://schemas.microsoft.com/office/drawing/2014/main" id="{A57D1BC6-1B6E-3A9F-90F7-C7D9BF6EEF7D}"/>
              </a:ext>
            </a:extLst>
          </p:cNvPr>
          <p:cNvSpPr>
            <a:spLocks noGrp="1"/>
          </p:cNvSpPr>
          <p:nvPr>
            <p:ph sz="quarter" idx="16"/>
          </p:nvPr>
        </p:nvSpPr>
        <p:spPr/>
        <p:txBody>
          <a:bodyPr/>
          <a:lstStyle/>
          <a:p>
            <a:endParaRPr lang="en-US"/>
          </a:p>
        </p:txBody>
      </p:sp>
      <p:sp>
        <p:nvSpPr>
          <p:cNvPr id="5" name="Footer Placeholder 4">
            <a:extLst>
              <a:ext uri="{FF2B5EF4-FFF2-40B4-BE49-F238E27FC236}">
                <a16:creationId xmlns:a16="http://schemas.microsoft.com/office/drawing/2014/main" id="{9038E02C-D9DE-6821-91B4-F4789B8818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A02652-E609-3FB1-B441-1E0C706675C4}"/>
              </a:ext>
            </a:extLst>
          </p:cNvPr>
          <p:cNvSpPr>
            <a:spLocks noGrp="1"/>
          </p:cNvSpPr>
          <p:nvPr>
            <p:ph type="sldNum" sz="quarter" idx="12"/>
          </p:nvPr>
        </p:nvSpPr>
        <p:spPr/>
        <p:txBody>
          <a:bodyPr/>
          <a:lstStyle/>
          <a:p>
            <a:fld id="{AEAA3239-9EA4-4A65-A281-97F994456D9F}" type="slidenum">
              <a:rPr lang="en-US" smtClean="0"/>
              <a:t>6</a:t>
            </a:fld>
            <a:endParaRPr lang="en-US" dirty="0"/>
          </a:p>
        </p:txBody>
      </p:sp>
      <p:pic>
        <p:nvPicPr>
          <p:cNvPr id="7" name="Picture 6">
            <a:extLst>
              <a:ext uri="{FF2B5EF4-FFF2-40B4-BE49-F238E27FC236}">
                <a16:creationId xmlns:a16="http://schemas.microsoft.com/office/drawing/2014/main" id="{A638AEF5-A7C2-CDC5-5BA5-B84EB113FA7C}"/>
              </a:ext>
            </a:extLst>
          </p:cNvPr>
          <p:cNvPicPr>
            <a:picLocks noChangeAspect="1"/>
          </p:cNvPicPr>
          <p:nvPr/>
        </p:nvPicPr>
        <p:blipFill>
          <a:blip r:embed="rId2"/>
          <a:stretch>
            <a:fillRect/>
          </a:stretch>
        </p:blipFill>
        <p:spPr>
          <a:xfrm>
            <a:off x="3810000" y="0"/>
            <a:ext cx="4572000" cy="6858000"/>
          </a:xfrm>
          <a:prstGeom prst="rect">
            <a:avLst/>
          </a:prstGeom>
        </p:spPr>
      </p:pic>
    </p:spTree>
    <p:extLst>
      <p:ext uri="{BB962C8B-B14F-4D97-AF65-F5344CB8AC3E}">
        <p14:creationId xmlns:p14="http://schemas.microsoft.com/office/powerpoint/2010/main" val="2359837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C569E-E72E-533A-92B3-8FA8A5FCEC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5300B7-1B68-9C97-F701-D5AEB39D34BF}"/>
              </a:ext>
            </a:extLst>
          </p:cNvPr>
          <p:cNvSpPr>
            <a:spLocks noGrp="1"/>
          </p:cNvSpPr>
          <p:nvPr>
            <p:ph sz="quarter" idx="15"/>
          </p:nvPr>
        </p:nvSpPr>
        <p:spPr/>
        <p:txBody>
          <a:bodyPr/>
          <a:lstStyle/>
          <a:p>
            <a:endParaRPr lang="en-US"/>
          </a:p>
        </p:txBody>
      </p:sp>
      <p:sp>
        <p:nvSpPr>
          <p:cNvPr id="4" name="Content Placeholder 3">
            <a:extLst>
              <a:ext uri="{FF2B5EF4-FFF2-40B4-BE49-F238E27FC236}">
                <a16:creationId xmlns:a16="http://schemas.microsoft.com/office/drawing/2014/main" id="{D8584F48-C262-9407-99E9-6F4D04A6A188}"/>
              </a:ext>
            </a:extLst>
          </p:cNvPr>
          <p:cNvSpPr>
            <a:spLocks noGrp="1"/>
          </p:cNvSpPr>
          <p:nvPr>
            <p:ph sz="quarter" idx="16"/>
          </p:nvPr>
        </p:nvSpPr>
        <p:spPr/>
        <p:txBody>
          <a:bodyPr/>
          <a:lstStyle/>
          <a:p>
            <a:endParaRPr lang="en-US"/>
          </a:p>
        </p:txBody>
      </p:sp>
      <p:sp>
        <p:nvSpPr>
          <p:cNvPr id="5" name="Footer Placeholder 4">
            <a:extLst>
              <a:ext uri="{FF2B5EF4-FFF2-40B4-BE49-F238E27FC236}">
                <a16:creationId xmlns:a16="http://schemas.microsoft.com/office/drawing/2014/main" id="{F76A1D3D-5D83-0A16-2995-00B714B427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DA6DF1D-008A-EA78-FBB6-01B80D45AB0B}"/>
              </a:ext>
            </a:extLst>
          </p:cNvPr>
          <p:cNvSpPr>
            <a:spLocks noGrp="1"/>
          </p:cNvSpPr>
          <p:nvPr>
            <p:ph type="sldNum" sz="quarter" idx="12"/>
          </p:nvPr>
        </p:nvSpPr>
        <p:spPr/>
        <p:txBody>
          <a:bodyPr/>
          <a:lstStyle/>
          <a:p>
            <a:fld id="{AEAA3239-9EA4-4A65-A281-97F994456D9F}" type="slidenum">
              <a:rPr lang="en-US" smtClean="0"/>
              <a:t>7</a:t>
            </a:fld>
            <a:endParaRPr lang="en-US" dirty="0"/>
          </a:p>
        </p:txBody>
      </p:sp>
      <p:pic>
        <p:nvPicPr>
          <p:cNvPr id="7" name="Picture 6">
            <a:extLst>
              <a:ext uri="{FF2B5EF4-FFF2-40B4-BE49-F238E27FC236}">
                <a16:creationId xmlns:a16="http://schemas.microsoft.com/office/drawing/2014/main" id="{111B07D3-55C9-5835-D5CD-306025AD2638}"/>
              </a:ext>
            </a:extLst>
          </p:cNvPr>
          <p:cNvPicPr>
            <a:picLocks noChangeAspect="1"/>
          </p:cNvPicPr>
          <p:nvPr/>
        </p:nvPicPr>
        <p:blipFill>
          <a:blip r:embed="rId2"/>
          <a:stretch>
            <a:fillRect/>
          </a:stretch>
        </p:blipFill>
        <p:spPr>
          <a:xfrm>
            <a:off x="942433" y="9182"/>
            <a:ext cx="10307131" cy="6858000"/>
          </a:xfrm>
          <a:prstGeom prst="rect">
            <a:avLst/>
          </a:prstGeom>
        </p:spPr>
      </p:pic>
      <p:sp>
        <p:nvSpPr>
          <p:cNvPr id="8" name="TextBox 7">
            <a:extLst>
              <a:ext uri="{FF2B5EF4-FFF2-40B4-BE49-F238E27FC236}">
                <a16:creationId xmlns:a16="http://schemas.microsoft.com/office/drawing/2014/main" id="{45F5E722-9815-0480-6CE3-B598D87EFAD2}"/>
              </a:ext>
            </a:extLst>
          </p:cNvPr>
          <p:cNvSpPr txBox="1"/>
          <p:nvPr/>
        </p:nvSpPr>
        <p:spPr>
          <a:xfrm>
            <a:off x="1436471" y="536308"/>
            <a:ext cx="1978875" cy="523220"/>
          </a:xfrm>
          <a:prstGeom prst="rect">
            <a:avLst/>
          </a:prstGeom>
          <a:noFill/>
        </p:spPr>
        <p:txBody>
          <a:bodyPr wrap="none" rtlCol="0">
            <a:spAutoFit/>
          </a:bodyPr>
          <a:lstStyle/>
          <a:p>
            <a:r>
              <a:rPr lang="sr-Latn-RS" sz="2800" dirty="0"/>
              <a:t>Saher torta</a:t>
            </a:r>
            <a:endParaRPr lang="en-US" sz="2800" dirty="0"/>
          </a:p>
        </p:txBody>
      </p:sp>
    </p:spTree>
    <p:extLst>
      <p:ext uri="{BB962C8B-B14F-4D97-AF65-F5344CB8AC3E}">
        <p14:creationId xmlns:p14="http://schemas.microsoft.com/office/powerpoint/2010/main" val="4288168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A93A9-3DFF-3590-4D17-B8D189EBADD2}"/>
              </a:ext>
            </a:extLst>
          </p:cNvPr>
          <p:cNvSpPr>
            <a:spLocks noGrp="1"/>
          </p:cNvSpPr>
          <p:nvPr>
            <p:ph type="title"/>
          </p:nvPr>
        </p:nvSpPr>
        <p:spPr/>
        <p:txBody>
          <a:bodyPr/>
          <a:lstStyle/>
          <a:p>
            <a:r>
              <a:rPr lang="sr-Latn-RS" dirty="0"/>
              <a:t>Grilijaš torta</a:t>
            </a:r>
            <a:endParaRPr lang="en-US" dirty="0"/>
          </a:p>
        </p:txBody>
      </p:sp>
      <p:sp>
        <p:nvSpPr>
          <p:cNvPr id="3" name="Content Placeholder 2">
            <a:extLst>
              <a:ext uri="{FF2B5EF4-FFF2-40B4-BE49-F238E27FC236}">
                <a16:creationId xmlns:a16="http://schemas.microsoft.com/office/drawing/2014/main" id="{E5DD12EB-991A-15FA-03E4-0F55B76AE12C}"/>
              </a:ext>
            </a:extLst>
          </p:cNvPr>
          <p:cNvSpPr>
            <a:spLocks noGrp="1"/>
          </p:cNvSpPr>
          <p:nvPr>
            <p:ph sz="quarter" idx="15"/>
          </p:nvPr>
        </p:nvSpPr>
        <p:spPr/>
        <p:txBody>
          <a:bodyPr/>
          <a:lstStyle/>
          <a:p>
            <a:endParaRPr lang="en-US"/>
          </a:p>
        </p:txBody>
      </p:sp>
      <p:sp>
        <p:nvSpPr>
          <p:cNvPr id="4" name="Content Placeholder 3">
            <a:extLst>
              <a:ext uri="{FF2B5EF4-FFF2-40B4-BE49-F238E27FC236}">
                <a16:creationId xmlns:a16="http://schemas.microsoft.com/office/drawing/2014/main" id="{E514DE76-932C-A113-27F0-4DCA805BABFA}"/>
              </a:ext>
            </a:extLst>
          </p:cNvPr>
          <p:cNvSpPr>
            <a:spLocks noGrp="1"/>
          </p:cNvSpPr>
          <p:nvPr>
            <p:ph sz="quarter" idx="16"/>
          </p:nvPr>
        </p:nvSpPr>
        <p:spPr/>
        <p:txBody>
          <a:bodyPr/>
          <a:lstStyle/>
          <a:p>
            <a:endParaRPr lang="en-US"/>
          </a:p>
        </p:txBody>
      </p:sp>
      <p:sp>
        <p:nvSpPr>
          <p:cNvPr id="5" name="Footer Placeholder 4">
            <a:extLst>
              <a:ext uri="{FF2B5EF4-FFF2-40B4-BE49-F238E27FC236}">
                <a16:creationId xmlns:a16="http://schemas.microsoft.com/office/drawing/2014/main" id="{BB3087F0-605F-ACB4-DD49-CE3E43A19C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5D5878-2A7B-3374-2A7D-6F7229CC6EE2}"/>
              </a:ext>
            </a:extLst>
          </p:cNvPr>
          <p:cNvSpPr>
            <a:spLocks noGrp="1"/>
          </p:cNvSpPr>
          <p:nvPr>
            <p:ph type="sldNum" sz="quarter" idx="12"/>
          </p:nvPr>
        </p:nvSpPr>
        <p:spPr/>
        <p:txBody>
          <a:bodyPr/>
          <a:lstStyle/>
          <a:p>
            <a:fld id="{AEAA3239-9EA4-4A65-A281-97F994456D9F}" type="slidenum">
              <a:rPr lang="en-US" smtClean="0"/>
              <a:t>8</a:t>
            </a:fld>
            <a:endParaRPr lang="en-US" dirty="0"/>
          </a:p>
        </p:txBody>
      </p:sp>
      <p:pic>
        <p:nvPicPr>
          <p:cNvPr id="7" name="Picture 6">
            <a:extLst>
              <a:ext uri="{FF2B5EF4-FFF2-40B4-BE49-F238E27FC236}">
                <a16:creationId xmlns:a16="http://schemas.microsoft.com/office/drawing/2014/main" id="{106CBC61-2BF2-6436-971D-10B7455611DD}"/>
              </a:ext>
            </a:extLst>
          </p:cNvPr>
          <p:cNvPicPr>
            <a:picLocks noChangeAspect="1"/>
          </p:cNvPicPr>
          <p:nvPr/>
        </p:nvPicPr>
        <p:blipFill>
          <a:blip r:embed="rId2"/>
          <a:stretch>
            <a:fillRect/>
          </a:stretch>
        </p:blipFill>
        <p:spPr>
          <a:xfrm>
            <a:off x="2755556" y="1202038"/>
            <a:ext cx="8483943" cy="5655962"/>
          </a:xfrm>
          <a:prstGeom prst="rect">
            <a:avLst/>
          </a:prstGeom>
        </p:spPr>
      </p:pic>
    </p:spTree>
    <p:extLst>
      <p:ext uri="{BB962C8B-B14F-4D97-AF65-F5344CB8AC3E}">
        <p14:creationId xmlns:p14="http://schemas.microsoft.com/office/powerpoint/2010/main" val="1635096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EE400-5D3A-F08B-6482-851BCC580D2D}"/>
              </a:ext>
            </a:extLst>
          </p:cNvPr>
          <p:cNvSpPr>
            <a:spLocks noGrp="1"/>
          </p:cNvSpPr>
          <p:nvPr>
            <p:ph type="title"/>
          </p:nvPr>
        </p:nvSpPr>
        <p:spPr/>
        <p:txBody>
          <a:bodyPr/>
          <a:lstStyle/>
          <a:p>
            <a:r>
              <a:rPr lang="sr-Latn-RS" dirty="0"/>
              <a:t>Boem torta</a:t>
            </a:r>
            <a:endParaRPr lang="en-US" dirty="0"/>
          </a:p>
        </p:txBody>
      </p:sp>
      <p:pic>
        <p:nvPicPr>
          <p:cNvPr id="7" name="Content Placeholder 6">
            <a:extLst>
              <a:ext uri="{FF2B5EF4-FFF2-40B4-BE49-F238E27FC236}">
                <a16:creationId xmlns:a16="http://schemas.microsoft.com/office/drawing/2014/main" id="{7E8AC071-DFFB-3FA3-C88F-9F3754B26510}"/>
              </a:ext>
            </a:extLst>
          </p:cNvPr>
          <p:cNvPicPr>
            <a:picLocks noGrp="1" noChangeAspect="1"/>
          </p:cNvPicPr>
          <p:nvPr>
            <p:ph sz="quarter" idx="15"/>
          </p:nvPr>
        </p:nvPicPr>
        <p:blipFill>
          <a:blip r:embed="rId2"/>
          <a:stretch>
            <a:fillRect/>
          </a:stretch>
        </p:blipFill>
        <p:spPr>
          <a:xfrm>
            <a:off x="1871266" y="1825625"/>
            <a:ext cx="3088481" cy="4117975"/>
          </a:xfrm>
          <a:prstGeom prst="rect">
            <a:avLst/>
          </a:prstGeom>
        </p:spPr>
      </p:pic>
      <p:pic>
        <p:nvPicPr>
          <p:cNvPr id="8" name="Content Placeholder 7">
            <a:extLst>
              <a:ext uri="{FF2B5EF4-FFF2-40B4-BE49-F238E27FC236}">
                <a16:creationId xmlns:a16="http://schemas.microsoft.com/office/drawing/2014/main" id="{5DF3B443-3FB8-BB2E-06EB-495F48E8605D}"/>
              </a:ext>
            </a:extLst>
          </p:cNvPr>
          <p:cNvPicPr>
            <a:picLocks noGrp="1" noChangeAspect="1"/>
          </p:cNvPicPr>
          <p:nvPr>
            <p:ph sz="quarter" idx="16"/>
          </p:nvPr>
        </p:nvPicPr>
        <p:blipFill>
          <a:blip r:embed="rId3"/>
          <a:stretch>
            <a:fillRect/>
          </a:stretch>
        </p:blipFill>
        <p:spPr>
          <a:xfrm>
            <a:off x="6503988" y="2269808"/>
            <a:ext cx="4545012" cy="3229608"/>
          </a:xfrm>
          <a:prstGeom prst="rect">
            <a:avLst/>
          </a:prstGeom>
        </p:spPr>
      </p:pic>
      <p:sp>
        <p:nvSpPr>
          <p:cNvPr id="5" name="Footer Placeholder 4">
            <a:extLst>
              <a:ext uri="{FF2B5EF4-FFF2-40B4-BE49-F238E27FC236}">
                <a16:creationId xmlns:a16="http://schemas.microsoft.com/office/drawing/2014/main" id="{A36370BC-0B8D-5ECB-FEFD-E93876FADF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B788FB-2DAA-0DBF-0DA3-A305F437AB5D}"/>
              </a:ext>
            </a:extLst>
          </p:cNvPr>
          <p:cNvSpPr>
            <a:spLocks noGrp="1"/>
          </p:cNvSpPr>
          <p:nvPr>
            <p:ph type="sldNum" sz="quarter" idx="12"/>
          </p:nvPr>
        </p:nvSpPr>
        <p:spPr/>
        <p:txBody>
          <a:bodyPr/>
          <a:lstStyle/>
          <a:p>
            <a:fld id="{AEAA3239-9EA4-4A65-A281-97F994456D9F}" type="slidenum">
              <a:rPr lang="en-US" smtClean="0"/>
              <a:t>9</a:t>
            </a:fld>
            <a:endParaRPr lang="en-US" dirty="0"/>
          </a:p>
        </p:txBody>
      </p:sp>
    </p:spTree>
    <p:extLst>
      <p:ext uri="{BB962C8B-B14F-4D97-AF65-F5344CB8AC3E}">
        <p14:creationId xmlns:p14="http://schemas.microsoft.com/office/powerpoint/2010/main" val="1923839008"/>
      </p:ext>
    </p:extLst>
  </p:cSld>
  <p:clrMapOvr>
    <a:masterClrMapping/>
  </p:clrMapOvr>
</p:sld>
</file>

<file path=ppt/theme/theme1.xml><?xml version="1.0" encoding="utf-8"?>
<a:theme xmlns:a="http://schemas.openxmlformats.org/drawingml/2006/main" name="Quick study">
  <a:themeElements>
    <a:clrScheme name="Custom 2">
      <a:dk1>
        <a:srgbClr val="000000"/>
      </a:dk1>
      <a:lt1>
        <a:srgbClr val="FFFFFF"/>
      </a:lt1>
      <a:dk2>
        <a:srgbClr val="6B6969"/>
      </a:dk2>
      <a:lt2>
        <a:srgbClr val="FFFEFA"/>
      </a:lt2>
      <a:accent1>
        <a:srgbClr val="DDA151"/>
      </a:accent1>
      <a:accent2>
        <a:srgbClr val="FFD33F"/>
      </a:accent2>
      <a:accent3>
        <a:srgbClr val="E0D9BE"/>
      </a:accent3>
      <a:accent4>
        <a:srgbClr val="0FAE60"/>
      </a:accent4>
      <a:accent5>
        <a:srgbClr val="2B8AD4"/>
      </a:accent5>
      <a:accent6>
        <a:srgbClr val="E1612E"/>
      </a:accent6>
      <a:hlink>
        <a:srgbClr val="467886"/>
      </a:hlink>
      <a:folHlink>
        <a:srgbClr val="96607D"/>
      </a:folHlink>
    </a:clrScheme>
    <a:fontScheme name="Quick study">
      <a:majorFont>
        <a:latin typeface="Mongolian Bait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uick Study_win32_SD_V4" id="{62319037-9F07-4567-B4F2-AF117ABC5CCB}" vid="{0BC39864-9F70-40C9-9CA9-1A6913D50B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1550</TotalTime>
  <Words>2101</Words>
  <Application>Microsoft Office PowerPoint</Application>
  <PresentationFormat>Widescreen</PresentationFormat>
  <Paragraphs>201</Paragraphs>
  <Slides>48</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Aptos</vt:lpstr>
      <vt:lpstr>Arial</vt:lpstr>
      <vt:lpstr>Avenir</vt:lpstr>
      <vt:lpstr>Avenir Next LT Pro</vt:lpstr>
      <vt:lpstr>Mongolian Baiti</vt:lpstr>
      <vt:lpstr>Quick study</vt:lpstr>
      <vt:lpstr>PowerPoint Presentation</vt:lpstr>
      <vt:lpstr>PowerPoint Presentation</vt:lpstr>
      <vt:lpstr>PowerPoint Presentation</vt:lpstr>
      <vt:lpstr>Reforma torta</vt:lpstr>
      <vt:lpstr>Doboš torta</vt:lpstr>
      <vt:lpstr>Dubai torta</vt:lpstr>
      <vt:lpstr>PowerPoint Presentation</vt:lpstr>
      <vt:lpstr>Grilijaš torta</vt:lpstr>
      <vt:lpstr>Boem torta</vt:lpstr>
      <vt:lpstr>Švarcvald torta - black forest- crnagora</vt:lpstr>
      <vt:lpstr>Spanski vetar</vt:lpstr>
      <vt:lpstr>PowerPoint Presentation</vt:lpstr>
      <vt:lpstr>Pan de Espana</vt:lpstr>
      <vt:lpstr>PowerPoint Presentation</vt:lpstr>
      <vt:lpstr>PowerPoint Presentation</vt:lpstr>
      <vt:lpstr>PowerPoint Presentation</vt:lpstr>
      <vt:lpstr>PowerPoint Presentation</vt:lpstr>
      <vt:lpstr>PowerPoint Presentation</vt:lpstr>
      <vt:lpstr>Moskva torta – sa višnjama</vt:lpstr>
      <vt:lpstr>Sa malinama</vt:lpstr>
      <vt:lpstr>Le Notre – Pariz – Success torte</vt:lpstr>
      <vt:lpstr>Zserbo</vt:lpstr>
      <vt:lpstr>Esterhazi </vt:lpstr>
      <vt:lpstr>Esterhazi </vt:lpstr>
      <vt:lpstr>MOKA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Rolat</vt:lpstr>
      <vt:lpstr>Ljubljanka</vt:lpstr>
      <vt:lpstr>Rum torta</vt:lpstr>
      <vt:lpstr>A u Japanu</vt:lpstr>
      <vt:lpstr>Južna Afrika</vt:lpstr>
      <vt:lpstr>Argentina</vt:lpstr>
      <vt:lpstr>Italija   tiramisu</vt:lpstr>
      <vt:lpstr>Kina</vt:lpstr>
      <vt:lpstr>Sefardi </vt:lpstr>
      <vt:lpstr>PowerPoint Presentation</vt:lpstr>
      <vt:lpstr>PowerPoint Presentation</vt:lpstr>
      <vt:lpstr>PowerPoint Presentation</vt:lpstr>
      <vt:lpstr>zaboravio</vt:lpstr>
      <vt:lpstr>Archi je pitao za pastelitos de Belem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Barbi Barbi</dc:creator>
  <cp:lastModifiedBy>Barbi Barbi</cp:lastModifiedBy>
  <cp:revision>13</cp:revision>
  <dcterms:created xsi:type="dcterms:W3CDTF">2026-03-05T19:51:15Z</dcterms:created>
  <dcterms:modified xsi:type="dcterms:W3CDTF">2026-03-07T08:01:20Z</dcterms:modified>
</cp:coreProperties>
</file>