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3" r:id="rId3"/>
    <p:sldId id="256" r:id="rId4"/>
    <p:sldId id="257" r:id="rId5"/>
    <p:sldId id="258" r:id="rId6"/>
    <p:sldId id="259" r:id="rId7"/>
    <p:sldId id="261" r:id="rId8"/>
    <p:sldId id="265" r:id="rId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DA7A89-1160-45D2-8F7C-50AB8FC63D29}" v="5" dt="2026-05-22T14:31:45.0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62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D393640-277A-EDD4-EE77-85442A2C6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798A054-A5FC-8B25-11D5-D5423976BB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2A20409-5BF8-C41E-DDC2-E4D2B3B24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48594-9463-402B-88E6-E0A4842BFCA6}" type="datetimeFigureOut">
              <a:rPr lang="sv-SE" smtClean="0"/>
              <a:t>2026-05-22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1C61905-8857-6FA4-0DD9-17026F0B9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9CA47CD-AF5A-A1DB-3006-8679BE2D6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5EFD-DA75-49C1-9A33-2D4595593BA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36583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076D90E-CB35-2890-AD69-05C98B6DB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174374B0-BBD1-897B-55CF-7BF4AA056C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8D68E59-12E9-78D1-56D6-422F27A92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48594-9463-402B-88E6-E0A4842BFCA6}" type="datetimeFigureOut">
              <a:rPr lang="sv-SE" smtClean="0"/>
              <a:t>2026-05-22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82CD474-6E99-E6AF-027C-E060FEDD8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E42A4E3-D618-7684-F6C0-4C0E30B7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5EFD-DA75-49C1-9A33-2D4595593BA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58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04A2CBAB-AEA3-4F8E-DBCC-210C69A4B6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6F2ACA55-BB97-E5F3-AB5E-03F7B791A6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8B1E494-58FE-5164-C3C9-D992E5430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48594-9463-402B-88E6-E0A4842BFCA6}" type="datetimeFigureOut">
              <a:rPr lang="sv-SE" smtClean="0"/>
              <a:t>2026-05-22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723AE10-D029-6171-27B3-D0F88AB0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538E770-F53F-8D87-9363-F9CB1EBC6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5EFD-DA75-49C1-9A33-2D4595593BA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4920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5B869E7-B89D-688B-B41D-55F142774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9EE265B-9FF6-3E29-D28C-0C75F7DF8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2E27859-DD09-BF5B-FE77-468933776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48594-9463-402B-88E6-E0A4842BFCA6}" type="datetimeFigureOut">
              <a:rPr lang="sv-SE" smtClean="0"/>
              <a:t>2026-05-22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3C40620-BF39-34B5-A73D-0B4328636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1E70E7D-4388-10B2-E63F-6EEB977B5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5EFD-DA75-49C1-9A33-2D4595593BA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8104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3C4AAA-C5B5-03C5-CACB-EB99787CB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C8590D6-F6A6-6C8F-1886-05F86B5EF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B87DE15-8246-4389-0BDC-C4E0609AC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48594-9463-402B-88E6-E0A4842BFCA6}" type="datetimeFigureOut">
              <a:rPr lang="sv-SE" smtClean="0"/>
              <a:t>2026-05-22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1BEF7D0-D8DE-4155-E8D6-D4DF8E220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A35E0EC-644E-BC67-194E-A94CD6A57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5EFD-DA75-49C1-9A33-2D4595593BA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2266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1CE508-40C7-DC18-67A3-965346E6D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C0010B7-D0D5-89E1-2240-80D3E026D7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A01E6BA-A57C-5837-ADFB-1F2B6BBFF6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861AAA9-4CF7-B0D5-9C57-FB1FAD7B0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48594-9463-402B-88E6-E0A4842BFCA6}" type="datetimeFigureOut">
              <a:rPr lang="sv-SE" smtClean="0"/>
              <a:t>2026-05-22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255848E4-132C-EDEF-9128-518EE49D0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72FC8A5-B383-A2F3-6CED-D001F50AD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5EFD-DA75-49C1-9A33-2D4595593BA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24435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306EFC-1053-5ECD-53E7-96D7A94CA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3642027-3FFD-D121-DB9C-3EE20C196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2C49940-7FCC-854B-2F6E-79FFF1057D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D4C8DC1-73B8-8BCC-D695-3963F3D620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0AC302D0-0E39-B2F8-70FF-F03DE4CDEF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08433B0D-1240-F84D-88DC-70D5BF099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48594-9463-402B-88E6-E0A4842BFCA6}" type="datetimeFigureOut">
              <a:rPr lang="sv-SE" smtClean="0"/>
              <a:t>2026-05-22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90C05673-9428-5C3C-4B4D-E41F653E7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CC0B38C5-0AC1-3CC3-5B64-7DF34958D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5EFD-DA75-49C1-9A33-2D4595593BA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59901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4C3AEE-06A9-9723-C9DE-94DB75DEA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CF93E63-1309-BDC9-BF07-6FBE9B891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48594-9463-402B-88E6-E0A4842BFCA6}" type="datetimeFigureOut">
              <a:rPr lang="sv-SE" smtClean="0"/>
              <a:t>2026-05-22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D22892A-A4A8-3640-5A68-4ED40B83A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0D3447A-77AE-5149-FAB1-E17E513EE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5EFD-DA75-49C1-9A33-2D4595593BA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6724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48E2B0D3-25B9-3896-07CF-F64563819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48594-9463-402B-88E6-E0A4842BFCA6}" type="datetimeFigureOut">
              <a:rPr lang="sv-SE" smtClean="0"/>
              <a:t>2026-05-22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FC678F82-73BD-FFD6-2432-9860C60D5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9D0439C-0912-9BA0-C2AA-83CC6F504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5EFD-DA75-49C1-9A33-2D4595593BA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69167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4592A47-63E8-D480-0B0C-3A3225395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1669959-1277-65F3-C981-598727A44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1AA02BA3-B871-5D78-3196-C72481AAA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ACD7602-BCC4-E096-D184-6A5C699F7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48594-9463-402B-88E6-E0A4842BFCA6}" type="datetimeFigureOut">
              <a:rPr lang="sv-SE" smtClean="0"/>
              <a:t>2026-05-22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F2D28DA-F498-EACF-C9A6-44D1490B1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BCCC0FC-630C-BB9A-2D42-427C25D57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5EFD-DA75-49C1-9A33-2D4595593BA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673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0E6CCAC-BC82-AD0E-924B-8769F57CB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3400B469-191A-38C5-3449-244FB092C7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3B56794-3592-D4E0-EC6B-CAE1DB790F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219761C-9C06-19CA-8F2E-936B31FA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48594-9463-402B-88E6-E0A4842BFCA6}" type="datetimeFigureOut">
              <a:rPr lang="sv-SE" smtClean="0"/>
              <a:t>2026-05-22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E069909-F651-5C14-29D0-B949F9FE5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80B9F07-FC8D-2CE0-2742-7D0D81F03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5EFD-DA75-49C1-9A33-2D4595593BA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4279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7383F9C3-4B9C-15AA-E78F-D1D95D673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6010C7E-8EE0-A8A7-EC03-E9E67FA2F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DA11737-83A1-E424-4340-6002A4D569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848594-9463-402B-88E6-E0A4842BFCA6}" type="datetimeFigureOut">
              <a:rPr lang="sv-SE" smtClean="0"/>
              <a:t>2026-05-22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DD2DE7A-D505-5D59-F6ED-2E96DD307B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0B9643A-A18C-4D48-D9F2-CE3F7A2F00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FE5EFD-DA75-49C1-9A33-2D4595593BA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7145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35B5C25-059E-ABDC-744D-08CFF0D9D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89A074E1-64F7-7B2D-218A-88EE133473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8" name="Platshållare för innehåll 4">
            <a:extLst>
              <a:ext uri="{FF2B5EF4-FFF2-40B4-BE49-F238E27FC236}">
                <a16:creationId xmlns:a16="http://schemas.microsoft.com/office/drawing/2014/main" id="{130C4964-0740-D1D3-EBD5-EF50E5229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086" y="145701"/>
            <a:ext cx="4780423" cy="656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128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72877990-337F-BD8A-7C26-D803D0964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563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E327B18-6CA9-E832-5009-19AF2BF8DE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4D92E9FD-AB9C-9D58-DCD9-774EB5A216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26F99FD4-0467-40EC-3EC2-3ABB2331D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040" y="728472"/>
            <a:ext cx="3931920" cy="5401056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70FA83C1-BCFC-E578-148F-5FB162238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12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BDDC6C9-17EA-4622-0D4A-E51E32019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159" y="0"/>
            <a:ext cx="55076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21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EAD19A75-20B9-D153-FEE2-CEC261112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126" y="0"/>
            <a:ext cx="5299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488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D0A23E1-56A3-F059-4005-826D45796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934" y="0"/>
            <a:ext cx="5576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50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168C86B-B004-C084-8F12-C9B24CF15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23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440624C-F29A-1D12-85B3-6127297CF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6319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Office-tema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Dina Rajs</dc:creator>
  <cp:lastModifiedBy>Dina Rajs</cp:lastModifiedBy>
  <cp:revision>2</cp:revision>
  <dcterms:created xsi:type="dcterms:W3CDTF">2026-05-22T14:01:47Z</dcterms:created>
  <dcterms:modified xsi:type="dcterms:W3CDTF">2026-05-22T16:39:00Z</dcterms:modified>
</cp:coreProperties>
</file>