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75" r:id="rId2"/>
    <p:sldId id="310" r:id="rId3"/>
    <p:sldId id="264" r:id="rId4"/>
    <p:sldId id="263" r:id="rId5"/>
    <p:sldId id="257" r:id="rId6"/>
    <p:sldId id="261" r:id="rId7"/>
    <p:sldId id="260" r:id="rId8"/>
    <p:sldId id="258" r:id="rId9"/>
    <p:sldId id="289" r:id="rId10"/>
    <p:sldId id="326" r:id="rId11"/>
    <p:sldId id="298" r:id="rId12"/>
    <p:sldId id="270" r:id="rId13"/>
    <p:sldId id="295" r:id="rId14"/>
    <p:sldId id="317" r:id="rId15"/>
    <p:sldId id="319" r:id="rId16"/>
    <p:sldId id="274" r:id="rId17"/>
    <p:sldId id="324" r:id="rId18"/>
    <p:sldId id="300" r:id="rId19"/>
    <p:sldId id="299" r:id="rId20"/>
    <p:sldId id="322" r:id="rId21"/>
    <p:sldId id="316" r:id="rId22"/>
    <p:sldId id="315" r:id="rId23"/>
    <p:sldId id="292" r:id="rId24"/>
    <p:sldId id="302" r:id="rId25"/>
    <p:sldId id="283" r:id="rId26"/>
    <p:sldId id="297" r:id="rId27"/>
    <p:sldId id="288" r:id="rId28"/>
    <p:sldId id="266" r:id="rId29"/>
    <p:sldId id="303" r:id="rId30"/>
    <p:sldId id="280" r:id="rId31"/>
    <p:sldId id="271" r:id="rId32"/>
    <p:sldId id="272" r:id="rId33"/>
    <p:sldId id="267" r:id="rId34"/>
    <p:sldId id="325" r:id="rId35"/>
    <p:sldId id="273" r:id="rId36"/>
    <p:sldId id="284" r:id="rId37"/>
    <p:sldId id="286" r:id="rId38"/>
    <p:sldId id="32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 showGuides="1">
      <p:cViewPr varScale="1">
        <p:scale>
          <a:sx n="108" d="100"/>
          <a:sy n="108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264DB-06E6-3569-5FB8-4F01D7779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99337-0CF2-2DB7-527E-E224502A2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C03B6-BA52-149C-2766-879DDBA1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688F2-3685-7A38-1DB4-EECCC29FA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DCDEB-A177-73CC-BDC7-B8291BE2D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9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620E-E7E1-A8F9-B67D-8E53F8E15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EF31C-4906-D185-FAE3-A04A9239A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88466-7822-B189-B22C-7E79FBAD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6796-5257-E527-8C32-D70946DB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FDA41-82CF-4EFF-96B1-27D8F462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2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E4F7CA-B95B-CB9E-F754-F901F788A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05D8D-7610-1B2E-7900-31288E89D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3C166-9A19-A4A5-404E-EB448575C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319D2-EEF8-AB34-99BD-85E13C64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105D-24C9-2ABC-1B21-6443EF483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9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04EBD-2462-108A-E04B-B9B0F9089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E887D-BFF6-2691-6F3F-B00D239CD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296E5-ECF7-B866-4537-EF837D99B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A7781-D2EE-C3F8-62FE-6EE93D9D4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4DC55-AE89-978A-1834-A48E0A69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8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F80D-1207-A1B3-5367-2011F6DA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C6B8-D07F-E3FB-7A50-CA79E275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568CE-359E-E1BE-3170-CD1FD12B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20FD5-49EF-61C0-FF6C-0C813FD0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C5970-7DBB-2D31-1CD0-01C0C5130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7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462B-280D-F3B7-C8DB-734BE3C2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7B9CD-9F16-534D-356E-5DE004800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D3963-8813-12EA-4CE8-15C768520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E2355-EE5E-3FBA-46C5-CDF0081D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EDB26-C450-5DD5-0098-7BE0BC30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879A7-653C-233B-237D-F0AAFFD0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0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66EE6-EC29-2033-59A6-CAF328E6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2FBE5-9668-B35B-4C07-572CA5ADA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1CE86-53D6-2EB0-BBD0-491CA6405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41485-0E6F-A611-7D60-699CBE077F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31825-2854-BB26-85E3-2F7939613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FD6929-65D2-9C4B-EB85-E161E341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40AC5D-6942-8698-18FE-350B7DA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333694-2F1A-201A-3088-C049A310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9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A7D2-E49A-D88F-9DBC-E07E7863E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1976E-C98B-2A02-756D-53F1AAD85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9D870-11DB-5BB5-8C55-C28452029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2F3D6-82A0-1658-09DF-50FBD261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7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7046C6-3CD6-745C-5B92-36F8021E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C9DB8B-2326-69BF-2E6F-07DB030A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5EEFD-DA94-03AC-B1F6-EFBB3428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96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0186-A6C1-CABB-E5D3-6AF73E31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2DE29-B82D-C5C4-64BE-4877A9603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203A-01CE-4468-3632-69F18A912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62AA9-218C-74BA-F204-151DC6FF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388D91-5165-6485-E8BB-9DC03ACB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53027-C2D5-95F6-EB23-D6ABE604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2300-AC2D-92B7-F135-D3155706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390F9-9DE9-463B-8C88-1029F5009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14F70-41F3-C6CE-3216-63C5AF25F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D984F-2879-A97C-D33C-B63951B7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B6321-9826-C5FA-6A18-3777BCD1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A15F6-6371-CB5B-1D51-A8049D4A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5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0A718F-2DA2-B433-FADD-E02589AED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24481-1DD1-D2CD-E28C-0268525F5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C9B33-0C85-5D93-9AA1-70FCE7014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D9A25-4C41-4EF0-8F9C-F777EFA2C801}" type="datetimeFigureOut">
              <a:rPr lang="en-US" smtClean="0"/>
              <a:t>01/29/2026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523AA-E45F-B4C0-F8C4-791506476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AA4DE-EF22-43E6-6A6A-6D1D2EF25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D9F99-DB8E-4632-AF83-9BA02D62C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com/search?sca_esv=5e774f803d6df108&amp;nfpr=1&amp;sxsrf=ANbL-n6PfFamtCKTELJ__OSQ3xX0koTQMg%3A1769343013083&amp;q=Menahem+Ushishkin&amp;source=lnms&amp;fbs=ADc_l-Y02w9HnwkphRH6pQJCEmzRzkas7g_-GqdJS3S8luhtURmremMoiK-BuMwT5EL96ri7cLj2pu0tpnQ9WaK6m3Bn49POQr6Gu-nJXUoWf11JUTc08DSdZaUcvSjHGZi6rpGNgLUvxBv8ymuzNYtJjnkFQJscBAHafzhSrSlEb0EzWlu-WkQx5ZYZf1zwHwPcl4Yqsvp-4oMbmiNQA3GVEItSXUtseg&amp;sa=X&amp;ved=2ahUKEwil-Im51KaSAxVRnP0HHaFeGxsQgK4QegQIARAB&amp;biw=1366&amp;bih=641&amp;dpr=1&amp;aic=0&amp;mstk=AUtExfCHM8gKGRfFy9c-DjmU9ZXzKE9-iwr2w9-3QqB58P68RPfcA1f82Os2ovdsgvGBn1a6TNYM5HVmP6BTB4j1848b4gf-zS07DK1ZD4gsjWLAtUalPltFvK9rhGeJPdTi0q8eDGXiC2GBiCr-rJVD8Zd98sS803uMs88026xUh7QmdUK8vKZ8BQ6EI7HY76DGj7URSicgp78EM2GI52R_TqnBlyOf1ton44Klw8OMSV-9K76fQFg6ZN85nqbBw6TUl_kLXb6vL_z7u5_0QCXXc04qHjuiluTKdcGopMsjveaqdQ&amp;csui=3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49749-8FE1-676D-19E1-95859ADBC5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0"/>
          <a:stretch>
            <a:fillRect/>
          </a:stretch>
        </p:blipFill>
        <p:spPr>
          <a:xfrm>
            <a:off x="-1" y="0"/>
            <a:ext cx="764880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7E1E3-E50C-0A28-057C-7304242BBA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47" r="17895" b="11784"/>
          <a:stretch>
            <a:fillRect/>
          </a:stretch>
        </p:blipFill>
        <p:spPr>
          <a:xfrm>
            <a:off x="8115837" y="574264"/>
            <a:ext cx="3796146" cy="2854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711D9-8A14-71EB-FA42-33671155D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895" y="4027055"/>
            <a:ext cx="1808031" cy="229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4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C49BF-1932-95BB-2520-C77EEBF8E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"/>
          <a:stretch>
            <a:fillRect/>
          </a:stretch>
        </p:blipFill>
        <p:spPr>
          <a:xfrm>
            <a:off x="1394691" y="-22669"/>
            <a:ext cx="9633527" cy="69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3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70812A-76B8-CCF0-395A-A62EA31E397A}"/>
              </a:ext>
            </a:extLst>
          </p:cNvPr>
          <p:cNvSpPr txBox="1"/>
          <p:nvPr/>
        </p:nvSpPr>
        <p:spPr>
          <a:xfrm>
            <a:off x="312801" y="4306163"/>
            <a:ext cx="95474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Zlatna </a:t>
            </a:r>
            <a:r>
              <a:rPr lang="en-US" b="1" dirty="0" err="1"/>
              <a:t>knjiga</a:t>
            </a:r>
            <a:r>
              <a:rPr lang="en-US" b="1" dirty="0"/>
              <a:t> je </a:t>
            </a:r>
            <a:r>
              <a:rPr lang="en-US" b="1" dirty="0" err="1"/>
              <a:t>najjedinstvenija</a:t>
            </a:r>
            <a:r>
              <a:rPr lang="en-US" b="1" dirty="0"/>
              <a:t> od </a:t>
            </a:r>
            <a:r>
              <a:rPr lang="en-US" b="1" dirty="0" err="1"/>
              <a:t>Knjiga</a:t>
            </a:r>
            <a:r>
              <a:rPr lang="en-US" b="1" dirty="0"/>
              <a:t> </a:t>
            </a:r>
            <a:r>
              <a:rPr lang="en-US" b="1" dirty="0" err="1"/>
              <a:t>časti</a:t>
            </a:r>
            <a:r>
              <a:rPr lang="en-US" b="1" dirty="0"/>
              <a:t> KKL-JNF </a:t>
            </a:r>
            <a:r>
              <a:rPr lang="en-US" b="1" dirty="0" err="1"/>
              <a:t>i</a:t>
            </a:r>
            <a:r>
              <a:rPr lang="en-US" b="1" dirty="0"/>
              <a:t>, u </a:t>
            </a:r>
            <a:r>
              <a:rPr lang="en-US" b="1" dirty="0" err="1"/>
              <a:t>stvari</a:t>
            </a:r>
            <a:r>
              <a:rPr lang="en-US" b="1" dirty="0"/>
              <a:t>, </a:t>
            </a:r>
            <a:r>
              <a:rPr lang="en-US" b="1" dirty="0" err="1"/>
              <a:t>predstavlja</a:t>
            </a:r>
            <a:r>
              <a:rPr lang="en-US" b="1" dirty="0"/>
              <a:t> </a:t>
            </a:r>
            <a:r>
              <a:rPr lang="en-US" b="1" dirty="0" err="1"/>
              <a:t>genealoško</a:t>
            </a:r>
            <a:r>
              <a:rPr lang="en-US" b="1" dirty="0"/>
              <a:t> </a:t>
            </a:r>
            <a:r>
              <a:rPr lang="en-US" b="1" dirty="0" err="1"/>
              <a:t>stablo</a:t>
            </a:r>
            <a:r>
              <a:rPr lang="en-US" b="1" dirty="0"/>
              <a:t> </a:t>
            </a:r>
            <a:r>
              <a:rPr lang="en-US" b="1" dirty="0" err="1"/>
              <a:t>jevrejskog</a:t>
            </a:r>
            <a:r>
              <a:rPr lang="en-US" b="1" dirty="0"/>
              <a:t> </a:t>
            </a:r>
            <a:r>
              <a:rPr lang="en-US" b="1" dirty="0" err="1"/>
              <a:t>naroda</a:t>
            </a:r>
            <a:r>
              <a:rPr lang="en-US" b="1" dirty="0"/>
              <a:t>. </a:t>
            </a:r>
            <a:endParaRPr lang="sr-Latn-R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Među</a:t>
            </a:r>
            <a:r>
              <a:rPr lang="en-US" b="1" dirty="0"/>
              <a:t> </a:t>
            </a:r>
            <a:r>
              <a:rPr lang="en-US" b="1" dirty="0" err="1"/>
              <a:t>njenim</a:t>
            </a:r>
            <a:r>
              <a:rPr lang="en-US" b="1" dirty="0"/>
              <a:t> </a:t>
            </a:r>
            <a:r>
              <a:rPr lang="en-US" b="1" dirty="0" err="1"/>
              <a:t>stranicama</a:t>
            </a:r>
            <a:r>
              <a:rPr lang="en-US" b="1" dirty="0"/>
              <a:t> </a:t>
            </a:r>
            <a:r>
              <a:rPr lang="en-US" b="1" dirty="0" err="1"/>
              <a:t>nalaze</a:t>
            </a:r>
            <a:r>
              <a:rPr lang="en-US" b="1" dirty="0"/>
              <a:t> se </a:t>
            </a:r>
            <a:r>
              <a:rPr lang="en-US" b="1" dirty="0" err="1"/>
              <a:t>natpisi</a:t>
            </a:r>
            <a:r>
              <a:rPr lang="en-US" b="1" dirty="0"/>
              <a:t> koji </a:t>
            </a:r>
            <a:r>
              <a:rPr lang="en-US" b="1" dirty="0" err="1"/>
              <a:t>beleže</a:t>
            </a:r>
            <a:r>
              <a:rPr lang="en-US" b="1" dirty="0"/>
              <a:t> </a:t>
            </a:r>
            <a:r>
              <a:rPr lang="en-US" b="1" dirty="0" err="1"/>
              <a:t>posebne</a:t>
            </a:r>
            <a:r>
              <a:rPr lang="en-US" b="1" dirty="0"/>
              <a:t> </a:t>
            </a:r>
            <a:r>
              <a:rPr lang="en-US" b="1" dirty="0" err="1"/>
              <a:t>događaje</a:t>
            </a:r>
            <a:r>
              <a:rPr lang="en-US" b="1" dirty="0"/>
              <a:t> u </a:t>
            </a:r>
            <a:r>
              <a:rPr lang="en-US" b="1" dirty="0" err="1"/>
              <a:t>životima</a:t>
            </a:r>
            <a:r>
              <a:rPr lang="en-US" b="1" dirty="0"/>
              <a:t> </a:t>
            </a:r>
            <a:r>
              <a:rPr lang="en-US" b="1" dirty="0" err="1"/>
              <a:t>ljudi</a:t>
            </a:r>
            <a:r>
              <a:rPr lang="en-US" b="1" dirty="0"/>
              <a:t> </a:t>
            </a:r>
            <a:r>
              <a:rPr lang="en-US" b="1" dirty="0" err="1"/>
              <a:t>tokom</a:t>
            </a:r>
            <a:r>
              <a:rPr lang="en-US" b="1" dirty="0"/>
              <a:t> </a:t>
            </a:r>
            <a:r>
              <a:rPr lang="en-US" b="1" dirty="0" err="1"/>
              <a:t>proteklih</a:t>
            </a:r>
            <a:r>
              <a:rPr lang="en-US" b="1" dirty="0"/>
              <a:t> </a:t>
            </a:r>
            <a:r>
              <a:rPr lang="en-US" b="1" dirty="0" err="1"/>
              <a:t>sto</a:t>
            </a:r>
            <a:r>
              <a:rPr lang="en-US" b="1" dirty="0"/>
              <a:t> </a:t>
            </a:r>
            <a:r>
              <a:rPr lang="en-US" b="1" dirty="0" err="1"/>
              <a:t>godina</a:t>
            </a:r>
            <a:r>
              <a:rPr lang="en-US" b="1" dirty="0"/>
              <a:t> </a:t>
            </a:r>
            <a:r>
              <a:rPr lang="en-US" b="1" dirty="0" err="1"/>
              <a:t>jevrejske</a:t>
            </a:r>
            <a:r>
              <a:rPr lang="en-US" b="1" dirty="0"/>
              <a:t> </a:t>
            </a:r>
            <a:r>
              <a:rPr lang="en-US" b="1" dirty="0" err="1"/>
              <a:t>istorije</a:t>
            </a:r>
            <a:r>
              <a:rPr lang="en-US" b="1" dirty="0"/>
              <a:t>. </a:t>
            </a:r>
            <a:endParaRPr lang="sr-Latn-R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Svaki</a:t>
            </a:r>
            <a:r>
              <a:rPr lang="en-US" b="1" dirty="0"/>
              <a:t> tom </a:t>
            </a:r>
            <a:r>
              <a:rPr lang="en-US" b="1" dirty="0" err="1"/>
              <a:t>Zlatne</a:t>
            </a:r>
            <a:r>
              <a:rPr lang="en-US" b="1" dirty="0"/>
              <a:t> </a:t>
            </a:r>
            <a:r>
              <a:rPr lang="en-US" b="1" dirty="0" err="1"/>
              <a:t>knjige</a:t>
            </a:r>
            <a:r>
              <a:rPr lang="en-US" b="1" dirty="0"/>
              <a:t> </a:t>
            </a:r>
            <a:r>
              <a:rPr lang="en-US" b="1" dirty="0" err="1"/>
              <a:t>opisuje</a:t>
            </a:r>
            <a:r>
              <a:rPr lang="en-US" b="1" dirty="0"/>
              <a:t> </a:t>
            </a:r>
            <a:r>
              <a:rPr lang="en-US" b="1" dirty="0" err="1"/>
              <a:t>različit</a:t>
            </a:r>
            <a:r>
              <a:rPr lang="en-US" b="1" dirty="0"/>
              <a:t> period u </a:t>
            </a:r>
            <a:r>
              <a:rPr lang="en-US" b="1" dirty="0" err="1"/>
              <a:t>životu</a:t>
            </a:r>
            <a:r>
              <a:rPr lang="en-US" b="1" dirty="0"/>
              <a:t> </a:t>
            </a:r>
            <a:r>
              <a:rPr lang="en-US" b="1" dirty="0" err="1"/>
              <a:t>jevrejskog</a:t>
            </a:r>
            <a:r>
              <a:rPr lang="en-US" b="1" dirty="0"/>
              <a:t> </a:t>
            </a:r>
            <a:r>
              <a:rPr lang="en-US" b="1" dirty="0" err="1"/>
              <a:t>naroda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doprinos</a:t>
            </a:r>
            <a:r>
              <a:rPr lang="en-US" b="1" dirty="0"/>
              <a:t> KKL-JNF, koji </a:t>
            </a:r>
            <a:r>
              <a:rPr lang="en-US" b="1" dirty="0" err="1"/>
              <a:t>deluje</a:t>
            </a:r>
            <a:r>
              <a:rPr lang="en-US" b="1" dirty="0"/>
              <a:t> </a:t>
            </a:r>
            <a:r>
              <a:rPr lang="en-US" b="1" dirty="0" err="1"/>
              <a:t>kroz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u </a:t>
            </a:r>
            <a:r>
              <a:rPr lang="en-US" b="1" dirty="0" err="1"/>
              <a:t>ime</a:t>
            </a:r>
            <a:r>
              <a:rPr lang="en-US" b="1" dirty="0"/>
              <a:t> </a:t>
            </a:r>
            <a:r>
              <a:rPr lang="en-US" b="1" dirty="0" err="1"/>
              <a:t>naroda</a:t>
            </a:r>
            <a:r>
              <a:rPr lang="en-US" b="1" dirty="0"/>
              <a:t>, za </a:t>
            </a:r>
            <a:r>
              <a:rPr lang="en-US" b="1" dirty="0" err="1"/>
              <a:t>očuvanje</a:t>
            </a:r>
            <a:r>
              <a:rPr lang="en-US" b="1" dirty="0"/>
              <a:t>, </a:t>
            </a:r>
            <a:r>
              <a:rPr lang="en-US" b="1" dirty="0" err="1"/>
              <a:t>brigu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razvoj</a:t>
            </a:r>
            <a:r>
              <a:rPr lang="en-US" b="1" dirty="0"/>
              <a:t> </a:t>
            </a:r>
            <a:r>
              <a:rPr lang="en-US" b="1" dirty="0" err="1"/>
              <a:t>zemlje</a:t>
            </a:r>
            <a:r>
              <a:rPr lang="en-US" b="1" dirty="0"/>
              <a:t>. </a:t>
            </a:r>
            <a:endParaRPr lang="sr-Latn-R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Zapis</a:t>
            </a:r>
            <a:r>
              <a:rPr lang="en-US" b="1" dirty="0"/>
              <a:t> u </a:t>
            </a:r>
            <a:r>
              <a:rPr lang="en-US" b="1" dirty="0" err="1"/>
              <a:t>Zlatnoj</a:t>
            </a:r>
            <a:r>
              <a:rPr lang="en-US" b="1" dirty="0"/>
              <a:t> </a:t>
            </a:r>
            <a:r>
              <a:rPr lang="en-US" b="1" dirty="0" err="1"/>
              <a:t>knjizi</a:t>
            </a:r>
            <a:r>
              <a:rPr lang="en-US" b="1" dirty="0"/>
              <a:t> je </a:t>
            </a:r>
            <a:r>
              <a:rPr lang="en-US" b="1" dirty="0" err="1"/>
              <a:t>znak</a:t>
            </a:r>
            <a:r>
              <a:rPr lang="en-US" b="1" dirty="0"/>
              <a:t> </a:t>
            </a:r>
            <a:r>
              <a:rPr lang="en-US" b="1" dirty="0" err="1"/>
              <a:t>poštovanja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zahvalnosti</a:t>
            </a:r>
            <a:r>
              <a:rPr lang="en-US" b="1" dirty="0"/>
              <a:t> </a:t>
            </a:r>
            <a:r>
              <a:rPr lang="en-US" b="1" dirty="0" err="1"/>
              <a:t>donatorima</a:t>
            </a:r>
            <a:r>
              <a:rPr lang="en-US" b="1" dirty="0"/>
              <a:t> koji </a:t>
            </a:r>
            <a:r>
              <a:rPr lang="en-US" b="1" dirty="0" err="1"/>
              <a:t>svojim</a:t>
            </a:r>
            <a:r>
              <a:rPr lang="en-US" b="1" dirty="0"/>
              <a:t> </a:t>
            </a:r>
            <a:r>
              <a:rPr lang="en-US" b="1" dirty="0" err="1"/>
              <a:t>doprinosom</a:t>
            </a:r>
            <a:r>
              <a:rPr lang="en-US" b="1" dirty="0"/>
              <a:t> </a:t>
            </a:r>
            <a:r>
              <a:rPr lang="en-US" b="1" dirty="0" err="1"/>
              <a:t>omogućavaju</a:t>
            </a:r>
            <a:r>
              <a:rPr lang="en-US" b="1" dirty="0"/>
              <a:t> </a:t>
            </a:r>
            <a:r>
              <a:rPr lang="en-US" b="1" dirty="0" err="1"/>
              <a:t>sprovođenje</a:t>
            </a:r>
            <a:r>
              <a:rPr lang="en-US" b="1" dirty="0"/>
              <a:t> </a:t>
            </a:r>
            <a:r>
              <a:rPr lang="en-US" b="1" dirty="0" err="1"/>
              <a:t>raznih</a:t>
            </a:r>
            <a:r>
              <a:rPr lang="en-US" b="1" dirty="0"/>
              <a:t> </a:t>
            </a:r>
            <a:r>
              <a:rPr lang="en-US" b="1" dirty="0" err="1"/>
              <a:t>projekata</a:t>
            </a:r>
            <a:r>
              <a:rPr lang="en-US" b="1" dirty="0"/>
              <a:t>.</a:t>
            </a:r>
          </a:p>
        </p:txBody>
      </p:sp>
      <p:pic>
        <p:nvPicPr>
          <p:cNvPr id="4" name="Picture 6" descr="Keren Kayemeth LeIsrael - KKL-JNF - Books of Honor">
            <a:extLst>
              <a:ext uri="{FF2B5EF4-FFF2-40B4-BE49-F238E27FC236}">
                <a16:creationId xmlns:a16="http://schemas.microsoft.com/office/drawing/2014/main" id="{8713ABD8-BC7E-CC8A-E6E6-0E53C9D0B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09" y="873800"/>
            <a:ext cx="3852806" cy="265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6DF1C-2429-3D86-A85D-1AED412B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181" y="4306163"/>
            <a:ext cx="1810669" cy="229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D1AD06-A2C5-7473-97E6-304B49EDD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1" y="365801"/>
            <a:ext cx="4959492" cy="36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38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3C90D5-C69F-38F5-767E-DE1E27584D4A}"/>
              </a:ext>
            </a:extLst>
          </p:cNvPr>
          <p:cNvSpPr txBox="1"/>
          <p:nvPr/>
        </p:nvSpPr>
        <p:spPr>
          <a:xfrm>
            <a:off x="406229" y="512858"/>
            <a:ext cx="8894789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/>
              <a:t>KKL</a:t>
            </a:r>
            <a:r>
              <a:rPr lang="sr-Latn-RS" sz="2400" b="1" dirty="0"/>
              <a:t> </a:t>
            </a:r>
            <a:r>
              <a:rPr lang="en-US" sz="2400" b="1" dirty="0" err="1"/>
              <a:t>najčešće</a:t>
            </a:r>
            <a:r>
              <a:rPr lang="en-US" sz="2400" b="1" dirty="0"/>
              <a:t> </a:t>
            </a:r>
            <a:r>
              <a:rPr lang="en-US" sz="2400" b="1" dirty="0" err="1"/>
              <a:t>označava</a:t>
            </a:r>
            <a:r>
              <a:rPr lang="en-US" sz="2400" b="1" dirty="0"/>
              <a:t> </a:t>
            </a:r>
            <a:r>
              <a:rPr lang="sr-Latn-RS" sz="2400" b="1" dirty="0"/>
              <a:t>Keren Kajemet Le Izrael J</a:t>
            </a:r>
            <a:r>
              <a:rPr lang="en-US" sz="2400" b="1" dirty="0"/>
              <a:t>(</a:t>
            </a:r>
            <a:r>
              <a:rPr lang="en-US" sz="2400" b="1" dirty="0" err="1"/>
              <a:t>Jevrejski</a:t>
            </a:r>
            <a:r>
              <a:rPr lang="en-US" sz="2400" b="1" dirty="0"/>
              <a:t> </a:t>
            </a:r>
            <a:r>
              <a:rPr lang="en-US" sz="2400" b="1" dirty="0" err="1"/>
              <a:t>nacionalni</a:t>
            </a:r>
            <a:r>
              <a:rPr lang="en-US" sz="2400" b="1" dirty="0"/>
              <a:t> fond), </a:t>
            </a:r>
            <a:r>
              <a:rPr lang="en-US" sz="2400" b="1" dirty="0" err="1"/>
              <a:t>organizaciju</a:t>
            </a:r>
            <a:r>
              <a:rPr lang="en-US" sz="2400" b="1" dirty="0"/>
              <a:t> </a:t>
            </a:r>
            <a:r>
              <a:rPr lang="en-US" sz="2400" b="1" dirty="0" err="1"/>
              <a:t>posvećenu</a:t>
            </a:r>
            <a:r>
              <a:rPr lang="en-US" sz="2400" b="1" dirty="0"/>
              <a:t> </a:t>
            </a:r>
            <a:r>
              <a:rPr lang="en-US" sz="2400" b="1" dirty="0" err="1"/>
              <a:t>pošumljavanju</a:t>
            </a:r>
            <a:r>
              <a:rPr lang="en-US" sz="2400" b="1" dirty="0"/>
              <a:t>, </a:t>
            </a:r>
            <a:r>
              <a:rPr lang="en-US" sz="2400" b="1" dirty="0" err="1"/>
              <a:t>ekologiji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održivom</a:t>
            </a:r>
            <a:r>
              <a:rPr lang="en-US" sz="2400" b="1" dirty="0"/>
              <a:t> </a:t>
            </a:r>
            <a:r>
              <a:rPr lang="en-US" sz="2400" b="1" dirty="0" err="1"/>
              <a:t>razvoju</a:t>
            </a:r>
            <a:r>
              <a:rPr lang="en-US" sz="2400" b="1" dirty="0"/>
              <a:t> u </a:t>
            </a:r>
            <a:r>
              <a:rPr lang="en-US" sz="2400" b="1" dirty="0" err="1"/>
              <a:t>Izraelu</a:t>
            </a:r>
            <a:r>
              <a:rPr lang="en-US" sz="2400" b="1" dirty="0"/>
              <a:t> </a:t>
            </a:r>
            <a:endParaRPr lang="sr-Latn-RS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/>
              <a:t>Keren Kajemet LeIzrael-Jevrejski nacionalni fond i njegovi partneri širom sveta, zajedno više od jednog veka;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/>
              <a:t>razvoj zemlje za održivu budućnost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/>
              <a:t>podržavanje cionističkog i ekološkog obrazovanja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/>
              <a:t>jačanje veza između jevrejskog naroda i njihove domovine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/>
              <a:t>izgradnja veza sa ljudima koji vole Izrael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/>
              <a:t>odgovaranje na promenljive potrebe zemlje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/>
              <a:t>obezbeđivanje prosperitetnog Negeva i Galileje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/>
              <a:t>očuvanje našeg prirodnog i kulturnog nasleđa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2400" b="1" dirty="0"/>
              <a:t>saradnja sa UN po pitanjima životne sredine za održivu budućnost.</a:t>
            </a:r>
          </a:p>
          <a:p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ECA39B-2FEE-EA4E-5D5A-6BD84CF4E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102" y="4321041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05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C125D1-9BAB-D4C3-E546-E975C5F3FB64}"/>
              </a:ext>
            </a:extLst>
          </p:cNvPr>
          <p:cNvSpPr txBox="1"/>
          <p:nvPr/>
        </p:nvSpPr>
        <p:spPr>
          <a:xfrm>
            <a:off x="1560945" y="639083"/>
            <a:ext cx="79481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/>
              <a:t>Osnovana</a:t>
            </a:r>
            <a:r>
              <a:rPr lang="en-US" sz="2400" b="1" dirty="0"/>
              <a:t> pre </a:t>
            </a:r>
            <a:r>
              <a:rPr lang="en-US" sz="2400" b="1" dirty="0" err="1"/>
              <a:t>više</a:t>
            </a:r>
            <a:r>
              <a:rPr lang="en-US" sz="2400" b="1" dirty="0"/>
              <a:t> od 120 </a:t>
            </a:r>
            <a:r>
              <a:rPr lang="en-US" sz="2400" b="1" dirty="0" err="1"/>
              <a:t>godina</a:t>
            </a:r>
            <a:r>
              <a:rPr lang="en-US" sz="2400" b="1" dirty="0"/>
              <a:t>, KKL-JNF se </a:t>
            </a:r>
            <a:r>
              <a:rPr lang="en-US" sz="2400" b="1" dirty="0" err="1"/>
              <a:t>smatra</a:t>
            </a:r>
            <a:r>
              <a:rPr lang="en-US" sz="2400" b="1" dirty="0"/>
              <a:t> </a:t>
            </a:r>
            <a:r>
              <a:rPr lang="en-US" sz="2400" b="1" dirty="0" err="1"/>
              <a:t>jednom</a:t>
            </a:r>
            <a:r>
              <a:rPr lang="en-US" sz="2400" b="1" dirty="0"/>
              <a:t> od </a:t>
            </a:r>
            <a:r>
              <a:rPr lang="en-US" sz="2400" b="1" dirty="0" err="1"/>
              <a:t>najstarijih</a:t>
            </a:r>
            <a:r>
              <a:rPr lang="en-US" sz="2400" b="1" dirty="0"/>
              <a:t> </a:t>
            </a:r>
            <a:r>
              <a:rPr lang="en-US" sz="2400" b="1" dirty="0" err="1"/>
              <a:t>organizacija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svetu</a:t>
            </a:r>
            <a:r>
              <a:rPr lang="en-US" sz="2400" b="1" dirty="0"/>
              <a:t> </a:t>
            </a:r>
            <a:r>
              <a:rPr lang="en-US" sz="2400" b="1" dirty="0" err="1"/>
              <a:t>koje</a:t>
            </a:r>
            <a:r>
              <a:rPr lang="en-US" sz="2400" b="1" dirty="0"/>
              <a:t> </a:t>
            </a:r>
            <a:r>
              <a:rPr lang="en-US" sz="2400" b="1" dirty="0" err="1"/>
              <a:t>deluju</a:t>
            </a:r>
            <a:r>
              <a:rPr lang="en-US" sz="2400" b="1" dirty="0"/>
              <a:t> u </a:t>
            </a:r>
            <a:r>
              <a:rPr lang="en-US" sz="2400" b="1" dirty="0" err="1"/>
              <a:t>oblasti</a:t>
            </a:r>
            <a:r>
              <a:rPr lang="en-US" sz="2400" b="1" dirty="0"/>
              <a:t> </a:t>
            </a:r>
            <a:r>
              <a:rPr lang="en-US" sz="2400" b="1" dirty="0" err="1"/>
              <a:t>ekoloških</a:t>
            </a:r>
            <a:r>
              <a:rPr lang="en-US" sz="2400" b="1" dirty="0"/>
              <a:t> </a:t>
            </a:r>
            <a:r>
              <a:rPr lang="en-US" sz="2400" b="1" dirty="0" err="1"/>
              <a:t>rešenja</a:t>
            </a:r>
            <a:r>
              <a:rPr lang="en-US" sz="2400" b="1" dirty="0"/>
              <a:t>. </a:t>
            </a:r>
            <a:endParaRPr lang="sr-Latn-RS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/>
              <a:t>KKL-JNF je </a:t>
            </a:r>
            <a:r>
              <a:rPr lang="en-US" sz="2400" b="1" dirty="0" err="1"/>
              <a:t>aktivna</a:t>
            </a:r>
            <a:r>
              <a:rPr lang="en-US" sz="2400" b="1" dirty="0"/>
              <a:t> u </a:t>
            </a:r>
            <a:r>
              <a:rPr lang="en-US" sz="2400" b="1" dirty="0" err="1"/>
              <a:t>više</a:t>
            </a:r>
            <a:r>
              <a:rPr lang="en-US" sz="2400" b="1" dirty="0"/>
              <a:t> od 55 </a:t>
            </a:r>
            <a:r>
              <a:rPr lang="en-US" sz="2400" b="1" dirty="0" err="1"/>
              <a:t>zemalja</a:t>
            </a:r>
            <a:r>
              <a:rPr lang="en-US" sz="2400" b="1" dirty="0"/>
              <a:t> </a:t>
            </a:r>
            <a:r>
              <a:rPr lang="en-US" sz="2400" b="1" dirty="0" err="1"/>
              <a:t>širom</a:t>
            </a:r>
            <a:r>
              <a:rPr lang="en-US" sz="2400" b="1" dirty="0"/>
              <a:t> </a:t>
            </a:r>
            <a:r>
              <a:rPr lang="en-US" sz="2400" b="1" dirty="0" err="1"/>
              <a:t>sveta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sarađuje</a:t>
            </a:r>
            <a:r>
              <a:rPr lang="en-US" sz="2400" b="1" dirty="0"/>
              <a:t> </a:t>
            </a:r>
            <a:r>
              <a:rPr lang="en-US" sz="2400" b="1" dirty="0" err="1"/>
              <a:t>sa</a:t>
            </a:r>
            <a:r>
              <a:rPr lang="en-US" sz="2400" b="1" dirty="0"/>
              <a:t> </a:t>
            </a:r>
            <a:r>
              <a:rPr lang="en-US" sz="2400" b="1" dirty="0" err="1"/>
              <a:t>raznim</a:t>
            </a:r>
            <a:r>
              <a:rPr lang="en-US" sz="2400" b="1" dirty="0"/>
              <a:t> </a:t>
            </a:r>
            <a:r>
              <a:rPr lang="en-US" sz="2400" b="1" dirty="0" err="1"/>
              <a:t>vladinim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nevladinim</a:t>
            </a:r>
            <a:r>
              <a:rPr lang="en-US" sz="2400" b="1" dirty="0"/>
              <a:t> </a:t>
            </a:r>
            <a:r>
              <a:rPr lang="en-US" sz="2400" b="1" dirty="0" err="1"/>
              <a:t>telima</a:t>
            </a:r>
            <a:r>
              <a:rPr lang="en-US" sz="2400" b="1" dirty="0"/>
              <a:t> </a:t>
            </a:r>
            <a:r>
              <a:rPr lang="sr-Latn-RS" sz="2400" b="1" dirty="0"/>
              <a:t> iz oblasti. 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D9F1F-1056-E6B1-2750-9D07D442F458}"/>
              </a:ext>
            </a:extLst>
          </p:cNvPr>
          <p:cNvSpPr txBox="1"/>
          <p:nvPr/>
        </p:nvSpPr>
        <p:spPr>
          <a:xfrm>
            <a:off x="3894977" y="3093354"/>
            <a:ext cx="32800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b="1" dirty="0"/>
              <a:t>Sumarstvo i ekologija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b="1" dirty="0"/>
              <a:t>Ljudi i priroda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b="1" dirty="0"/>
              <a:t>Turizam i Rekreacija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b="1" dirty="0"/>
              <a:t>Nauka i Klima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b="1" dirty="0"/>
              <a:t>Mladi i obrazovanje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724987-6615-1369-A3D6-7BC33C7B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156" y="4237914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24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1EFC78-2C6B-1762-57B4-0B30D2DAE933}"/>
              </a:ext>
            </a:extLst>
          </p:cNvPr>
          <p:cNvSpPr txBox="1"/>
          <p:nvPr/>
        </p:nvSpPr>
        <p:spPr>
          <a:xfrm>
            <a:off x="1163783" y="759125"/>
            <a:ext cx="798453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r-Latn-RS" b="1" i="0" dirty="0"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Šta je Cionizam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Kada je počeo Cionizam </a:t>
            </a:r>
            <a:r>
              <a:rPr lang="en-US" b="1" dirty="0"/>
              <a:t>?</a:t>
            </a:r>
            <a:endParaRPr lang="sr-Latn-R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Emanciopacija i njeni uticaj na Cionizam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Proto-Zionism</a:t>
            </a:r>
            <a:r>
              <a:rPr lang="sr-Latn-RS" b="1" dirty="0"/>
              <a:t>  Rabi Yehuda Alkalai i rabi Zvi  Hirsh  Kalisher, 19. vek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Rani Cionisti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Prva Alija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Teodor Hercl i Cionisticki pokret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Druga Alija i Socijalisticki Cionizan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Prakticni Cionizam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Britanski mandat  Balfurova deklaracija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Treća.Cetvrta i Peta Alija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Cionizam u vreme Holokausta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Izrael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b="1" dirty="0"/>
              <a:t>https://www.zionismontheweb.org/zionism_history.htm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50949D-D440-621F-CF18-E98D1E83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665" y="4108604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13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5B1758-4EDE-E981-BD82-009C2BFCE00C}"/>
              </a:ext>
            </a:extLst>
          </p:cNvPr>
          <p:cNvSpPr txBox="1"/>
          <p:nvPr/>
        </p:nvSpPr>
        <p:spPr>
          <a:xfrm>
            <a:off x="287972" y="889843"/>
            <a:ext cx="742394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/>
              <a:t>Uloga</a:t>
            </a:r>
            <a:r>
              <a:rPr lang="en-US" sz="1600" b="1" dirty="0"/>
              <a:t> </a:t>
            </a:r>
            <a:r>
              <a:rPr lang="en-US" sz="1600" b="1" dirty="0" err="1"/>
              <a:t>sefardskih</a:t>
            </a:r>
            <a:r>
              <a:rPr lang="en-US" sz="1600" b="1" dirty="0"/>
              <a:t> </a:t>
            </a:r>
            <a:r>
              <a:rPr lang="en-US" sz="1600" b="1" dirty="0" err="1"/>
              <a:t>Jevreja</a:t>
            </a:r>
            <a:r>
              <a:rPr lang="en-US" sz="1600" b="1" dirty="0"/>
              <a:t> - </a:t>
            </a:r>
            <a:r>
              <a:rPr lang="en-US" sz="1600" b="1" dirty="0" err="1"/>
              <a:t>Sticajem</a:t>
            </a:r>
            <a:r>
              <a:rPr lang="en-US" sz="1600" b="1" dirty="0"/>
              <a:t> </a:t>
            </a:r>
            <a:r>
              <a:rPr lang="en-US" sz="1600" b="1" dirty="0" err="1"/>
              <a:t>okolnosti</a:t>
            </a:r>
            <a:r>
              <a:rPr lang="en-US" sz="1600" b="1" dirty="0"/>
              <a:t> u </a:t>
            </a:r>
            <a:r>
              <a:rPr lang="en-US" sz="1600" b="1" dirty="0" err="1"/>
              <a:t>prošlosti</a:t>
            </a:r>
            <a:r>
              <a:rPr lang="en-US" sz="1600" b="1" dirty="0"/>
              <a:t>, </a:t>
            </a:r>
            <a:r>
              <a:rPr lang="en-US" sz="1600" b="1" dirty="0" err="1"/>
              <a:t>evropski</a:t>
            </a:r>
            <a:r>
              <a:rPr lang="en-US" sz="1600" b="1" dirty="0"/>
              <a:t> (</a:t>
            </a:r>
            <a:r>
              <a:rPr lang="en-US" sz="1600" b="1" dirty="0" err="1"/>
              <a:t>aškenaski</a:t>
            </a:r>
            <a:r>
              <a:rPr lang="en-US" sz="1600" b="1" dirty="0"/>
              <a:t>) </a:t>
            </a:r>
            <a:r>
              <a:rPr lang="en-US" sz="1600" b="1" dirty="0" err="1"/>
              <a:t>Jevreji</a:t>
            </a:r>
            <a:r>
              <a:rPr lang="en-US" sz="1600" b="1" dirty="0"/>
              <a:t> </a:t>
            </a:r>
            <a:r>
              <a:rPr lang="en-US" sz="1600" b="1" dirty="0" err="1"/>
              <a:t>su</a:t>
            </a:r>
            <a:r>
              <a:rPr lang="en-US" sz="1600" b="1" dirty="0"/>
              <a:t> </a:t>
            </a:r>
            <a:r>
              <a:rPr lang="en-US" sz="1600" b="1" dirty="0" err="1"/>
              <a:t>godinama</a:t>
            </a:r>
            <a:r>
              <a:rPr lang="en-US" sz="1600" b="1" dirty="0"/>
              <a:t> </a:t>
            </a:r>
            <a:r>
              <a:rPr lang="en-US" sz="1600" b="1" dirty="0" err="1"/>
              <a:t>prednjačili</a:t>
            </a:r>
            <a:r>
              <a:rPr lang="en-US" sz="1600" b="1" dirty="0"/>
              <a:t> u </a:t>
            </a:r>
            <a:r>
              <a:rPr lang="en-US" sz="1600" b="1" dirty="0" err="1"/>
              <a:t>organizovanom</a:t>
            </a:r>
            <a:r>
              <a:rPr lang="en-US" sz="1600" b="1" dirty="0"/>
              <a:t> </a:t>
            </a:r>
            <a:r>
              <a:rPr lang="en-US" sz="1600" b="1" dirty="0" err="1"/>
              <a:t>cionizmu</a:t>
            </a:r>
            <a:r>
              <a:rPr lang="en-US" sz="1600" b="1" dirty="0"/>
              <a:t>. </a:t>
            </a:r>
            <a:r>
              <a:rPr lang="en-US" sz="1600" b="1" dirty="0" err="1"/>
              <a:t>Međutim</a:t>
            </a:r>
            <a:r>
              <a:rPr lang="en-US" sz="1600" b="1" dirty="0"/>
              <a:t>, </a:t>
            </a:r>
            <a:r>
              <a:rPr lang="en-US" sz="1600" b="1" dirty="0" err="1"/>
              <a:t>sefardski</a:t>
            </a:r>
            <a:r>
              <a:rPr lang="en-US" sz="1600" b="1" dirty="0"/>
              <a:t> (</a:t>
            </a:r>
            <a:r>
              <a:rPr lang="en-US" sz="1600" b="1" dirty="0" err="1"/>
              <a:t>španski</a:t>
            </a:r>
            <a:r>
              <a:rPr lang="en-US" sz="1600" b="1" dirty="0"/>
              <a:t>) </a:t>
            </a:r>
            <a:r>
              <a:rPr lang="en-US" sz="1600" b="1" dirty="0" err="1"/>
              <a:t>Jevreji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Jevreji</a:t>
            </a:r>
            <a:r>
              <a:rPr lang="en-US" sz="1600" b="1" dirty="0"/>
              <a:t> u </a:t>
            </a:r>
            <a:r>
              <a:rPr lang="en-US" sz="1600" b="1" dirty="0" err="1"/>
              <a:t>arapskim</a:t>
            </a:r>
            <a:r>
              <a:rPr lang="en-US" sz="1600" b="1" dirty="0"/>
              <a:t> </a:t>
            </a:r>
            <a:r>
              <a:rPr lang="en-US" sz="1600" b="1" dirty="0" err="1"/>
              <a:t>zemljama</a:t>
            </a:r>
            <a:r>
              <a:rPr lang="en-US" sz="1600" b="1" dirty="0"/>
              <a:t> </a:t>
            </a:r>
            <a:r>
              <a:rPr lang="en-US" sz="1600" b="1" dirty="0" err="1"/>
              <a:t>održavali</a:t>
            </a:r>
            <a:r>
              <a:rPr lang="en-US" sz="1600" b="1" dirty="0"/>
              <a:t> </a:t>
            </a:r>
            <a:r>
              <a:rPr lang="en-US" sz="1600" b="1" dirty="0" err="1"/>
              <a:t>su</a:t>
            </a:r>
            <a:r>
              <a:rPr lang="en-US" sz="1600" b="1" dirty="0"/>
              <a:t> </a:t>
            </a:r>
            <a:r>
              <a:rPr lang="en-US" sz="1600" b="1" dirty="0" err="1"/>
              <a:t>bližu</a:t>
            </a:r>
            <a:r>
              <a:rPr lang="en-US" sz="1600" b="1" dirty="0"/>
              <a:t> </a:t>
            </a:r>
            <a:r>
              <a:rPr lang="en-US" sz="1600" b="1" dirty="0" err="1"/>
              <a:t>praktičnu</a:t>
            </a:r>
            <a:r>
              <a:rPr lang="en-US" sz="1600" b="1" dirty="0"/>
              <a:t> </a:t>
            </a:r>
            <a:r>
              <a:rPr lang="en-US" sz="1600" b="1" dirty="0" err="1"/>
              <a:t>vezu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svetom</a:t>
            </a:r>
            <a:r>
              <a:rPr lang="en-US" sz="1600" b="1" dirty="0"/>
              <a:t> </a:t>
            </a:r>
            <a:r>
              <a:rPr lang="en-US" sz="1600" b="1" dirty="0" err="1"/>
              <a:t>zemljom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hebrejskim</a:t>
            </a:r>
            <a:r>
              <a:rPr lang="en-US" sz="1600" b="1" dirty="0"/>
              <a:t> </a:t>
            </a:r>
            <a:r>
              <a:rPr lang="en-US" sz="1600" b="1" dirty="0" err="1"/>
              <a:t>jezikom</a:t>
            </a:r>
            <a:r>
              <a:rPr lang="en-US" sz="1600" b="1" dirty="0"/>
              <a:t> </a:t>
            </a:r>
            <a:r>
              <a:rPr lang="en-US" sz="1600" b="1" dirty="0" err="1"/>
              <a:t>nego</a:t>
            </a:r>
            <a:r>
              <a:rPr lang="en-US" sz="1600" b="1" dirty="0"/>
              <a:t> </a:t>
            </a:r>
            <a:r>
              <a:rPr lang="en-US" sz="1600" b="1" dirty="0" err="1"/>
              <a:t>aškenaski</a:t>
            </a:r>
            <a:r>
              <a:rPr lang="en-US" sz="1600" b="1" dirty="0"/>
              <a:t> </a:t>
            </a:r>
            <a:r>
              <a:rPr lang="en-US" sz="1600" b="1" dirty="0" err="1"/>
              <a:t>Jevreji</a:t>
            </a:r>
            <a:r>
              <a:rPr lang="en-US" sz="1600" b="1" dirty="0"/>
              <a:t>, a </a:t>
            </a:r>
            <a:r>
              <a:rPr lang="en-US" sz="1600" b="1" dirty="0" err="1"/>
              <a:t>takođe</a:t>
            </a:r>
            <a:r>
              <a:rPr lang="en-US" sz="1600" b="1" dirty="0"/>
              <a:t> </a:t>
            </a:r>
            <a:r>
              <a:rPr lang="en-US" sz="1600" b="1" dirty="0" err="1"/>
              <a:t>su</a:t>
            </a:r>
            <a:r>
              <a:rPr lang="en-US" sz="1600" b="1" dirty="0"/>
              <a:t> </a:t>
            </a:r>
            <a:r>
              <a:rPr lang="en-US" sz="1600" b="1" dirty="0" err="1"/>
              <a:t>uticali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učestvovali</a:t>
            </a:r>
            <a:r>
              <a:rPr lang="en-US" sz="1600" b="1" dirty="0"/>
              <a:t> u </a:t>
            </a:r>
            <a:r>
              <a:rPr lang="en-US" sz="1600" b="1" dirty="0" err="1"/>
              <a:t>cionističkom</a:t>
            </a:r>
            <a:r>
              <a:rPr lang="en-US" sz="1600" b="1" dirty="0"/>
              <a:t> </a:t>
            </a:r>
            <a:r>
              <a:rPr lang="en-US" sz="1600" b="1" dirty="0" err="1"/>
              <a:t>pokretu</a:t>
            </a:r>
            <a:r>
              <a:rPr lang="en-US" sz="1600" b="1" dirty="0"/>
              <a:t> od </a:t>
            </a:r>
            <a:r>
              <a:rPr lang="en-US" sz="1600" b="1" dirty="0" err="1"/>
              <a:t>njegovog</a:t>
            </a:r>
            <a:r>
              <a:rPr lang="en-US" sz="1600" b="1" dirty="0"/>
              <a:t> </a:t>
            </a:r>
            <a:r>
              <a:rPr lang="en-US" sz="1600" b="1" dirty="0" err="1"/>
              <a:t>osnivanja</a:t>
            </a:r>
            <a:r>
              <a:rPr lang="en-US" sz="1600" b="1" dirty="0"/>
              <a:t>. </a:t>
            </a:r>
            <a:r>
              <a:rPr lang="en-US" sz="1600" b="1" dirty="0">
                <a:solidFill>
                  <a:srgbClr val="FF0000"/>
                </a:solidFill>
              </a:rPr>
              <a:t>Juda ben Solomon Haj </a:t>
            </a:r>
            <a:r>
              <a:rPr lang="en-US" sz="1600" b="1" dirty="0" err="1">
                <a:solidFill>
                  <a:srgbClr val="FF0000"/>
                </a:solidFill>
              </a:rPr>
              <a:t>Alkalaj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/>
              <a:t>(1798-1878), </a:t>
            </a:r>
            <a:r>
              <a:rPr lang="en-US" sz="1600" b="1" dirty="0" err="1"/>
              <a:t>rođen</a:t>
            </a:r>
            <a:r>
              <a:rPr lang="en-US" sz="1600" b="1" dirty="0"/>
              <a:t> u </a:t>
            </a:r>
            <a:r>
              <a:rPr lang="en-US" sz="1600" b="1" dirty="0" err="1"/>
              <a:t>Sarajevu</a:t>
            </a:r>
            <a:r>
              <a:rPr lang="en-US" sz="1600" b="1" dirty="0"/>
              <a:t>, </a:t>
            </a:r>
            <a:r>
              <a:rPr lang="en-US" sz="1600" b="1" dirty="0" err="1"/>
              <a:t>smatra</a:t>
            </a:r>
            <a:r>
              <a:rPr lang="en-US" sz="1600" b="1" dirty="0"/>
              <a:t> se </a:t>
            </a:r>
            <a:r>
              <a:rPr lang="en-US" sz="1600" b="1" dirty="0" err="1"/>
              <a:t>jednim</a:t>
            </a:r>
            <a:r>
              <a:rPr lang="en-US" sz="1600" b="1" dirty="0"/>
              <a:t> od </a:t>
            </a:r>
            <a:r>
              <a:rPr lang="en-US" sz="1600" b="1" dirty="0" err="1"/>
              <a:t>glavnih</a:t>
            </a:r>
            <a:r>
              <a:rPr lang="en-US" sz="1600" b="1" dirty="0"/>
              <a:t> </a:t>
            </a:r>
            <a:r>
              <a:rPr lang="en-US" sz="1600" b="1" dirty="0" err="1"/>
              <a:t>preteča</a:t>
            </a:r>
            <a:r>
              <a:rPr lang="en-US" sz="1600" b="1" dirty="0"/>
              <a:t> </a:t>
            </a:r>
            <a:r>
              <a:rPr lang="en-US" sz="1600" b="1" dirty="0" err="1"/>
              <a:t>modernog</a:t>
            </a:r>
            <a:r>
              <a:rPr lang="en-US" sz="1600" b="1" dirty="0"/>
              <a:t> </a:t>
            </a:r>
            <a:r>
              <a:rPr lang="en-US" sz="1600" b="1" dirty="0" err="1"/>
              <a:t>cionizma</a:t>
            </a:r>
            <a:r>
              <a:rPr lang="en-US" sz="1600" b="1" dirty="0"/>
              <a:t>. </a:t>
            </a:r>
            <a:r>
              <a:rPr lang="en-US" sz="1600" b="1" dirty="0" err="1"/>
              <a:t>Alkalaj</a:t>
            </a:r>
            <a:r>
              <a:rPr lang="en-US" sz="1600" b="1" dirty="0"/>
              <a:t> je </a:t>
            </a:r>
            <a:r>
              <a:rPr lang="en-US" sz="1600" b="1" dirty="0" err="1"/>
              <a:t>verovao</a:t>
            </a:r>
            <a:r>
              <a:rPr lang="en-US" sz="1600" b="1" dirty="0"/>
              <a:t> da je </a:t>
            </a:r>
            <a:r>
              <a:rPr lang="en-US" sz="1600" b="1" dirty="0" err="1"/>
              <a:t>povratak</a:t>
            </a:r>
            <a:r>
              <a:rPr lang="en-US" sz="1600" b="1" dirty="0"/>
              <a:t> u </a:t>
            </a:r>
            <a:r>
              <a:rPr lang="en-US" sz="1600" b="1" dirty="0" err="1"/>
              <a:t>zemlju</a:t>
            </a:r>
            <a:r>
              <a:rPr lang="en-US" sz="1600" b="1" dirty="0"/>
              <a:t> </a:t>
            </a:r>
            <a:r>
              <a:rPr lang="en-US" sz="1600" b="1" dirty="0" err="1"/>
              <a:t>Izraela</a:t>
            </a:r>
            <a:r>
              <a:rPr lang="en-US" sz="1600" b="1" dirty="0"/>
              <a:t> </a:t>
            </a:r>
            <a:r>
              <a:rPr lang="en-US" sz="1600" b="1" dirty="0" err="1"/>
              <a:t>preduslov</a:t>
            </a:r>
            <a:r>
              <a:rPr lang="en-US" sz="1600" b="1" dirty="0"/>
              <a:t> za </a:t>
            </a:r>
            <a:r>
              <a:rPr lang="en-US" sz="1600" b="1" dirty="0" err="1"/>
              <a:t>iskupljenje</a:t>
            </a:r>
            <a:r>
              <a:rPr lang="en-US" sz="1600" b="1" dirty="0"/>
              <a:t> </a:t>
            </a:r>
            <a:r>
              <a:rPr lang="en-US" sz="1600" b="1" dirty="0" err="1"/>
              <a:t>jevrejskog</a:t>
            </a:r>
            <a:r>
              <a:rPr lang="en-US" sz="1600" b="1" dirty="0"/>
              <a:t> </a:t>
            </a:r>
            <a:r>
              <a:rPr lang="en-US" sz="1600" b="1" dirty="0" err="1"/>
              <a:t>naroda</a:t>
            </a:r>
            <a:r>
              <a:rPr lang="en-US" sz="1600" b="1" dirty="0"/>
              <a:t>. </a:t>
            </a:r>
            <a:r>
              <a:rPr lang="en-US" sz="1600" b="1" dirty="0" err="1"/>
              <a:t>Alkalajeve</a:t>
            </a:r>
            <a:r>
              <a:rPr lang="en-US" sz="1600" b="1" dirty="0"/>
              <a:t> </a:t>
            </a:r>
            <a:r>
              <a:rPr lang="en-US" sz="1600" b="1" dirty="0" err="1"/>
              <a:t>ideje</a:t>
            </a:r>
            <a:r>
              <a:rPr lang="en-US" sz="1600" b="1" dirty="0"/>
              <a:t> </a:t>
            </a:r>
            <a:r>
              <a:rPr lang="en-US" sz="1600" b="1" dirty="0" err="1"/>
              <a:t>su</a:t>
            </a:r>
            <a:r>
              <a:rPr lang="en-US" sz="1600" b="1" dirty="0"/>
              <a:t> u </a:t>
            </a:r>
            <a:r>
              <a:rPr lang="en-US" sz="1600" b="1" dirty="0" err="1"/>
              <a:t>velikoj</a:t>
            </a:r>
            <a:r>
              <a:rPr lang="en-US" sz="1600" b="1" dirty="0"/>
              <a:t> meri </a:t>
            </a:r>
            <a:r>
              <a:rPr lang="en-US" sz="1600" b="1" dirty="0" err="1"/>
              <a:t>uticale</a:t>
            </a:r>
            <a:r>
              <a:rPr lang="en-US" sz="1600" b="1" dirty="0"/>
              <a:t> </a:t>
            </a:r>
            <a:r>
              <a:rPr lang="en-US" sz="1600" b="1" dirty="0" err="1"/>
              <a:t>na</a:t>
            </a:r>
            <a:r>
              <a:rPr lang="en-US" sz="1600" b="1" dirty="0"/>
              <a:t> </a:t>
            </a:r>
            <a:r>
              <a:rPr lang="en-US" sz="1600" b="1" dirty="0" err="1"/>
              <a:t>njegovog</a:t>
            </a:r>
            <a:r>
              <a:rPr lang="en-US" sz="1600" b="1" dirty="0"/>
              <a:t> </a:t>
            </a:r>
            <a:r>
              <a:rPr lang="en-US" sz="1600" b="1" dirty="0" err="1"/>
              <a:t>aškenaskog</a:t>
            </a:r>
            <a:r>
              <a:rPr lang="en-US" sz="1600" b="1" dirty="0"/>
              <a:t> </a:t>
            </a:r>
            <a:r>
              <a:rPr lang="en-US" sz="1600" b="1" dirty="0" err="1"/>
              <a:t>savremenika</a:t>
            </a:r>
            <a:r>
              <a:rPr lang="en-US" sz="1600" b="1" dirty="0"/>
              <a:t>, </a:t>
            </a:r>
            <a:r>
              <a:rPr lang="en-US" sz="1600" b="1" dirty="0" err="1"/>
              <a:t>rabina</a:t>
            </a:r>
            <a:r>
              <a:rPr lang="en-US" sz="1600" b="1" dirty="0"/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Cvi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Hirša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Kališera</a:t>
            </a:r>
            <a:r>
              <a:rPr lang="en-US" sz="1600" b="1" dirty="0"/>
              <a:t>. </a:t>
            </a:r>
            <a:r>
              <a:rPr lang="en-US" sz="1600" b="1" dirty="0" err="1"/>
              <a:t>Alkalaj</a:t>
            </a:r>
            <a:r>
              <a:rPr lang="en-US" sz="1600" b="1" dirty="0"/>
              <a:t> je </a:t>
            </a:r>
            <a:r>
              <a:rPr lang="en-US" sz="1600" b="1" dirty="0" err="1"/>
              <a:t>takođe</a:t>
            </a:r>
            <a:r>
              <a:rPr lang="en-US" sz="1600" b="1" dirty="0"/>
              <a:t> bio </a:t>
            </a:r>
            <a:r>
              <a:rPr lang="en-US" sz="1600" b="1" dirty="0" err="1"/>
              <a:t>prijatelj</a:t>
            </a:r>
            <a:r>
              <a:rPr lang="en-US" sz="1600" b="1" dirty="0"/>
              <a:t> </a:t>
            </a:r>
            <a:r>
              <a:rPr lang="en-US" sz="1600" b="1" dirty="0" err="1"/>
              <a:t>dede</a:t>
            </a:r>
            <a:r>
              <a:rPr lang="en-US" sz="1600" b="1" dirty="0"/>
              <a:t> Teodora </a:t>
            </a:r>
            <a:r>
              <a:rPr lang="en-US" sz="1600" b="1" dirty="0" err="1"/>
              <a:t>Hercla</a:t>
            </a:r>
            <a:r>
              <a:rPr lang="en-US" sz="1600" b="1" dirty="0"/>
              <a:t>, </a:t>
            </a:r>
            <a:r>
              <a:rPr lang="en-US" sz="1600" b="1" dirty="0" err="1"/>
              <a:t>osnivača</a:t>
            </a:r>
            <a:r>
              <a:rPr lang="en-US" sz="1600" b="1" dirty="0"/>
              <a:t> </a:t>
            </a:r>
            <a:r>
              <a:rPr lang="en-US" sz="1600" b="1" dirty="0" err="1"/>
              <a:t>modernog</a:t>
            </a:r>
            <a:r>
              <a:rPr lang="en-US" sz="1600" b="1" dirty="0"/>
              <a:t> </a:t>
            </a:r>
            <a:r>
              <a:rPr lang="en-US" sz="1600" b="1" dirty="0" err="1"/>
              <a:t>cionizma</a:t>
            </a:r>
            <a:r>
              <a:rPr lang="en-US" sz="1600" b="1" dirty="0"/>
              <a:t>. </a:t>
            </a:r>
            <a:r>
              <a:rPr lang="en-US" sz="1600" b="1" dirty="0" err="1"/>
              <a:t>Još</a:t>
            </a:r>
            <a:r>
              <a:rPr lang="en-US" sz="1600" b="1" dirty="0"/>
              <a:t> </a:t>
            </a:r>
            <a:r>
              <a:rPr lang="en-US" sz="1600" b="1" dirty="0" err="1"/>
              <a:t>jedan</a:t>
            </a:r>
            <a:r>
              <a:rPr lang="en-US" sz="1600" b="1" dirty="0"/>
              <a:t> </a:t>
            </a:r>
            <a:r>
              <a:rPr lang="en-US" sz="1600" b="1" dirty="0" err="1"/>
              <a:t>sefardski</a:t>
            </a:r>
            <a:r>
              <a:rPr lang="en-US" sz="1600" b="1" dirty="0"/>
              <a:t> </a:t>
            </a:r>
            <a:r>
              <a:rPr lang="en-US" sz="1600" b="1" dirty="0" err="1"/>
              <a:t>Jevrejin</a:t>
            </a:r>
            <a:r>
              <a:rPr lang="en-US" sz="1600" b="1" dirty="0"/>
              <a:t>, </a:t>
            </a:r>
            <a:r>
              <a:rPr lang="en-US" sz="1600" b="1" dirty="0">
                <a:solidFill>
                  <a:srgbClr val="FF0000"/>
                </a:solidFill>
              </a:rPr>
              <a:t>David </a:t>
            </a:r>
            <a:r>
              <a:rPr lang="en-US" sz="1600" b="1" dirty="0" err="1">
                <a:solidFill>
                  <a:srgbClr val="FF0000"/>
                </a:solidFill>
              </a:rPr>
              <a:t>Alkalaj</a:t>
            </a:r>
            <a:r>
              <a:rPr lang="en-US" sz="1600" b="1" dirty="0"/>
              <a:t>, </a:t>
            </a:r>
            <a:r>
              <a:rPr lang="en-US" sz="1600" b="1" dirty="0" err="1"/>
              <a:t>praunuk</a:t>
            </a:r>
            <a:r>
              <a:rPr lang="en-US" sz="1600" b="1" dirty="0"/>
              <a:t> </a:t>
            </a:r>
            <a:r>
              <a:rPr lang="sr-Latn-RS" sz="1600" b="1" dirty="0"/>
              <a:t>Jude </a:t>
            </a:r>
            <a:r>
              <a:rPr lang="en-US" sz="1600" b="1" dirty="0" err="1"/>
              <a:t>Alkalaja</a:t>
            </a:r>
            <a:r>
              <a:rPr lang="en-US" sz="1600" b="1" dirty="0"/>
              <a:t>, </a:t>
            </a:r>
            <a:r>
              <a:rPr lang="en-US" sz="1600" b="1" dirty="0" err="1"/>
              <a:t>osnovao</a:t>
            </a:r>
            <a:r>
              <a:rPr lang="en-US" sz="1600" b="1" dirty="0"/>
              <a:t> je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vodio</a:t>
            </a:r>
            <a:r>
              <a:rPr lang="en-US" sz="1600" b="1" dirty="0"/>
              <a:t> </a:t>
            </a:r>
            <a:r>
              <a:rPr lang="en-US" sz="1600" b="1" dirty="0" err="1"/>
              <a:t>cionistički</a:t>
            </a:r>
            <a:r>
              <a:rPr lang="en-US" sz="1600" b="1" dirty="0"/>
              <a:t> </a:t>
            </a:r>
            <a:r>
              <a:rPr lang="en-US" sz="1600" b="1" dirty="0" err="1"/>
              <a:t>pokret</a:t>
            </a:r>
            <a:r>
              <a:rPr lang="en-US" sz="1600" b="1" dirty="0"/>
              <a:t> u </a:t>
            </a:r>
            <a:r>
              <a:rPr lang="en-US" sz="1600" b="1" dirty="0" err="1"/>
              <a:t>Srbiji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Jugoslaviji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prisustvovao</a:t>
            </a:r>
            <a:r>
              <a:rPr lang="en-US" sz="1600" b="1" dirty="0"/>
              <a:t> je </a:t>
            </a:r>
            <a:r>
              <a:rPr lang="en-US" sz="1600" b="1" dirty="0" err="1"/>
              <a:t>prvom</a:t>
            </a:r>
            <a:r>
              <a:rPr lang="en-US" sz="1600" b="1" dirty="0"/>
              <a:t> </a:t>
            </a:r>
            <a:r>
              <a:rPr lang="en-US" sz="1600" b="1" dirty="0" err="1"/>
              <a:t>cionističkom</a:t>
            </a:r>
            <a:r>
              <a:rPr lang="en-US" sz="1600" b="1" dirty="0"/>
              <a:t> </a:t>
            </a:r>
            <a:r>
              <a:rPr lang="en-US" sz="1600" b="1" dirty="0" err="1"/>
              <a:t>kongresu</a:t>
            </a:r>
            <a:r>
              <a:rPr lang="en-US" sz="1600" b="1" dirty="0"/>
              <a:t> u </a:t>
            </a:r>
            <a:r>
              <a:rPr lang="en-US" sz="1600" b="1" dirty="0" err="1"/>
              <a:t>Bazelu</a:t>
            </a:r>
            <a:r>
              <a:rPr lang="en-US" sz="1600" b="1" dirty="0"/>
              <a:t> (1897). Dr </a:t>
            </a:r>
            <a:r>
              <a:rPr lang="en-US" sz="1600" b="1" dirty="0" err="1"/>
              <a:t>Alkalaj</a:t>
            </a:r>
            <a:r>
              <a:rPr lang="en-US" sz="1600" b="1" dirty="0"/>
              <a:t> je sin </a:t>
            </a:r>
            <a:r>
              <a:rPr lang="en-US" sz="1600" b="1" dirty="0" err="1"/>
              <a:t>Moše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majke</a:t>
            </a:r>
            <a:r>
              <a:rPr lang="en-US" sz="1600" b="1" dirty="0"/>
              <a:t> Klare. </a:t>
            </a:r>
            <a:r>
              <a:rPr lang="en-US" sz="1600" b="1" dirty="0" err="1"/>
              <a:t>Osnovnu</a:t>
            </a:r>
            <a:r>
              <a:rPr lang="en-US" sz="1600" b="1" dirty="0"/>
              <a:t> </a:t>
            </a:r>
            <a:r>
              <a:rPr lang="en-US" sz="1600" b="1" dirty="0" err="1"/>
              <a:t>školu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gimnaziju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velikom</a:t>
            </a:r>
            <a:r>
              <a:rPr lang="en-US" sz="1600" b="1" dirty="0"/>
              <a:t> </a:t>
            </a:r>
            <a:r>
              <a:rPr lang="en-US" sz="1600" b="1" dirty="0" err="1"/>
              <a:t>maturom</a:t>
            </a:r>
            <a:r>
              <a:rPr lang="en-US" sz="1600" b="1" dirty="0"/>
              <a:t> </a:t>
            </a:r>
            <a:r>
              <a:rPr lang="en-US" sz="1600" b="1" dirty="0" err="1"/>
              <a:t>završio</a:t>
            </a:r>
            <a:r>
              <a:rPr lang="en-US" sz="1600" b="1" dirty="0"/>
              <a:t> je u </a:t>
            </a:r>
            <a:r>
              <a:rPr lang="en-US" sz="1600" b="1" dirty="0" err="1"/>
              <a:t>Prvoj</a:t>
            </a:r>
            <a:r>
              <a:rPr lang="en-US" sz="1600" b="1" dirty="0"/>
              <a:t> </a:t>
            </a:r>
            <a:r>
              <a:rPr lang="en-US" sz="1600" b="1" dirty="0" err="1"/>
              <a:t>beogradskoj</a:t>
            </a:r>
            <a:r>
              <a:rPr lang="en-US" sz="1600" b="1" dirty="0"/>
              <a:t> </a:t>
            </a:r>
            <a:r>
              <a:rPr lang="en-US" sz="1600" b="1" dirty="0" err="1"/>
              <a:t>muškoj</a:t>
            </a:r>
            <a:r>
              <a:rPr lang="en-US" sz="1600" b="1" dirty="0"/>
              <a:t> </a:t>
            </a:r>
            <a:r>
              <a:rPr lang="en-US" sz="1600" b="1" dirty="0" err="1"/>
              <a:t>gimnaziji</a:t>
            </a:r>
            <a:r>
              <a:rPr lang="en-US" sz="1600" b="1" dirty="0"/>
              <a:t>. </a:t>
            </a:r>
            <a:r>
              <a:rPr lang="en-US" sz="1600" b="1" dirty="0" err="1"/>
              <a:t>Pravni</a:t>
            </a:r>
            <a:r>
              <a:rPr lang="en-US" sz="1600" b="1" dirty="0"/>
              <a:t> </a:t>
            </a:r>
            <a:r>
              <a:rPr lang="en-US" sz="1600" b="1" dirty="0" err="1"/>
              <a:t>fakultet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doktoratom</a:t>
            </a:r>
            <a:r>
              <a:rPr lang="en-US" sz="1600" b="1" dirty="0"/>
              <a:t> </a:t>
            </a:r>
            <a:r>
              <a:rPr lang="en-US" sz="1600" b="1" dirty="0" err="1"/>
              <a:t>završio</a:t>
            </a:r>
            <a:r>
              <a:rPr lang="en-US" sz="1600" b="1" dirty="0"/>
              <a:t> je u </a:t>
            </a:r>
            <a:r>
              <a:rPr lang="en-US" sz="1600" b="1" dirty="0" err="1"/>
              <a:t>Beču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Tibingenu</a:t>
            </a:r>
            <a:r>
              <a:rPr lang="en-US" sz="1600" b="1" dirty="0"/>
              <a:t>. </a:t>
            </a:r>
            <a:r>
              <a:rPr lang="en-US" sz="1600" b="1" dirty="0" err="1"/>
              <a:t>Odmah</a:t>
            </a:r>
            <a:r>
              <a:rPr lang="en-US" sz="1600" b="1" dirty="0"/>
              <a:t> po </a:t>
            </a:r>
            <a:r>
              <a:rPr lang="en-US" sz="1600" b="1" dirty="0" err="1"/>
              <a:t>završetku</a:t>
            </a:r>
            <a:r>
              <a:rPr lang="en-US" sz="1600" b="1" dirty="0"/>
              <a:t> </a:t>
            </a:r>
            <a:r>
              <a:rPr lang="en-US" sz="1600" b="1" dirty="0" err="1"/>
              <a:t>svojih</a:t>
            </a:r>
            <a:r>
              <a:rPr lang="en-US" sz="1600" b="1" dirty="0"/>
              <a:t> </a:t>
            </a:r>
            <a:r>
              <a:rPr lang="en-US" sz="1600" b="1" dirty="0" err="1"/>
              <a:t>studija</a:t>
            </a:r>
            <a:r>
              <a:rPr lang="en-US" sz="1600" b="1" dirty="0"/>
              <a:t> on 1891. </a:t>
            </a:r>
            <a:r>
              <a:rPr lang="en-US" sz="1600" b="1" dirty="0" err="1"/>
              <a:t>godine</a:t>
            </a:r>
            <a:r>
              <a:rPr lang="en-US" sz="1600" b="1" dirty="0"/>
              <a:t> </a:t>
            </a:r>
            <a:r>
              <a:rPr lang="en-US" sz="1600" b="1" dirty="0" err="1"/>
              <a:t>otvara</a:t>
            </a:r>
            <a:r>
              <a:rPr lang="en-US" sz="1600" b="1" dirty="0"/>
              <a:t> </a:t>
            </a:r>
            <a:r>
              <a:rPr lang="en-US" sz="1600" b="1" dirty="0" err="1"/>
              <a:t>advokatsku</a:t>
            </a:r>
            <a:r>
              <a:rPr lang="en-US" sz="1600" b="1" dirty="0"/>
              <a:t> </a:t>
            </a:r>
            <a:r>
              <a:rPr lang="en-US" sz="1600" b="1" dirty="0" err="1"/>
              <a:t>kancelariju</a:t>
            </a:r>
            <a:r>
              <a:rPr lang="en-US" sz="1600" b="1" dirty="0"/>
              <a:t> u </a:t>
            </a:r>
            <a:r>
              <a:rPr lang="en-US" sz="1600" b="1" dirty="0" err="1"/>
              <a:t>Beogradu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posvećuje</a:t>
            </a:r>
            <a:r>
              <a:rPr lang="en-US" sz="1600" b="1" dirty="0"/>
              <a:t> se </a:t>
            </a:r>
            <a:r>
              <a:rPr lang="en-US" sz="1600" b="1" dirty="0" err="1"/>
              <a:t>javnom</a:t>
            </a:r>
            <a:r>
              <a:rPr lang="en-US" sz="1600" b="1" dirty="0"/>
              <a:t> </a:t>
            </a:r>
            <a:r>
              <a:rPr lang="en-US" sz="1600" b="1" dirty="0" err="1"/>
              <a:t>jevrejskom</a:t>
            </a:r>
            <a:r>
              <a:rPr lang="en-US" sz="1600" b="1" dirty="0"/>
              <a:t> </a:t>
            </a:r>
            <a:r>
              <a:rPr lang="en-US" sz="1600" b="1" dirty="0" err="1"/>
              <a:t>radu</a:t>
            </a:r>
            <a:r>
              <a:rPr lang="en-US" sz="1600" b="1" dirty="0"/>
              <a:t>. </a:t>
            </a:r>
            <a:r>
              <a:rPr lang="en-US" sz="1600" b="1" dirty="0" err="1"/>
              <a:t>Krajem</a:t>
            </a:r>
            <a:r>
              <a:rPr lang="en-US" sz="1600" b="1" dirty="0"/>
              <a:t> XIX </a:t>
            </a:r>
            <a:r>
              <a:rPr lang="en-US" sz="1600" b="1" dirty="0" err="1"/>
              <a:t>veka</a:t>
            </a:r>
            <a:r>
              <a:rPr lang="en-US" sz="1600" b="1" dirty="0"/>
              <a:t> on </a:t>
            </a:r>
            <a:r>
              <a:rPr lang="en-US" sz="1600" b="1" dirty="0" err="1"/>
              <a:t>osniva</a:t>
            </a:r>
            <a:r>
              <a:rPr lang="en-US" sz="1600" b="1" dirty="0"/>
              <a:t> </a:t>
            </a:r>
            <a:r>
              <a:rPr lang="en-US" sz="1600" b="1" dirty="0" err="1"/>
              <a:t>Prvo</a:t>
            </a:r>
            <a:r>
              <a:rPr lang="en-US" sz="1600" b="1" dirty="0"/>
              <a:t> </a:t>
            </a:r>
            <a:r>
              <a:rPr lang="en-US" sz="1600" b="1" dirty="0" err="1"/>
              <a:t>cionističko</a:t>
            </a:r>
            <a:r>
              <a:rPr lang="en-US" sz="1600" b="1" dirty="0"/>
              <a:t> </a:t>
            </a:r>
            <a:r>
              <a:rPr lang="en-US" sz="1600" b="1" dirty="0" err="1"/>
              <a:t>društvo</a:t>
            </a:r>
            <a:r>
              <a:rPr lang="en-US" sz="1600" b="1" dirty="0"/>
              <a:t> u </a:t>
            </a:r>
            <a:r>
              <a:rPr lang="en-US" sz="1600" b="1" dirty="0" err="1"/>
              <a:t>Beogradu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naziva</a:t>
            </a:r>
            <a:r>
              <a:rPr lang="en-US" sz="1600" b="1" dirty="0"/>
              <a:t> ga „Cion“. 1903. </a:t>
            </a:r>
            <a:r>
              <a:rPr lang="en-US" sz="1600" b="1" dirty="0" err="1"/>
              <a:t>godine</a:t>
            </a:r>
            <a:r>
              <a:rPr lang="en-US" sz="1600" b="1" dirty="0"/>
              <a:t> dr </a:t>
            </a:r>
            <a:r>
              <a:rPr lang="en-US" sz="1600" b="1" dirty="0" err="1"/>
              <a:t>Alkalaj</a:t>
            </a:r>
            <a:r>
              <a:rPr lang="en-US" sz="1600" b="1" dirty="0"/>
              <a:t> je </a:t>
            </a:r>
            <a:r>
              <a:rPr lang="en-US" sz="1600" b="1" dirty="0" err="1"/>
              <a:t>izabran</a:t>
            </a:r>
            <a:r>
              <a:rPr lang="en-US" sz="1600" b="1" dirty="0"/>
              <a:t> za </a:t>
            </a:r>
            <a:r>
              <a:rPr lang="en-US" sz="1600" b="1" dirty="0" err="1"/>
              <a:t>delegata</a:t>
            </a:r>
            <a:r>
              <a:rPr lang="en-US" sz="1600" b="1" dirty="0"/>
              <a:t> za </a:t>
            </a:r>
            <a:r>
              <a:rPr lang="en-US" sz="1600" b="1" dirty="0" err="1"/>
              <a:t>doček</a:t>
            </a:r>
            <a:r>
              <a:rPr lang="en-US" sz="1600" b="1" dirty="0"/>
              <a:t> </a:t>
            </a:r>
            <a:r>
              <a:rPr lang="en-US" sz="1600" b="1" dirty="0" err="1"/>
              <a:t>kralja</a:t>
            </a:r>
            <a:r>
              <a:rPr lang="en-US" sz="1600" b="1" dirty="0"/>
              <a:t> Petra </a:t>
            </a:r>
            <a:r>
              <a:rPr lang="en-US" sz="1600" b="1" dirty="0" err="1"/>
              <a:t>prvog</a:t>
            </a:r>
            <a:r>
              <a:rPr lang="en-US" sz="1600" b="1" dirty="0"/>
              <a:t> </a:t>
            </a:r>
            <a:r>
              <a:rPr lang="en-US" sz="1600" b="1" dirty="0" err="1"/>
              <a:t>Karadjordjevića</a:t>
            </a:r>
            <a:r>
              <a:rPr lang="en-US" sz="1600" b="1" dirty="0"/>
              <a:t>. 1927. </a:t>
            </a:r>
            <a:r>
              <a:rPr lang="en-US" sz="1600" b="1" dirty="0" err="1"/>
              <a:t>godine</a:t>
            </a:r>
            <a:r>
              <a:rPr lang="en-US" sz="1600" b="1" dirty="0"/>
              <a:t> dr David </a:t>
            </a:r>
            <a:r>
              <a:rPr lang="en-US" sz="1600" b="1" dirty="0" err="1"/>
              <a:t>Alkalaj</a:t>
            </a:r>
            <a:r>
              <a:rPr lang="en-US" sz="1600" b="1" dirty="0"/>
              <a:t> je </a:t>
            </a:r>
            <a:r>
              <a:rPr lang="en-US" sz="1600" b="1" dirty="0" err="1"/>
              <a:t>kao</a:t>
            </a:r>
            <a:r>
              <a:rPr lang="en-US" sz="1600" b="1" dirty="0"/>
              <a:t> </a:t>
            </a:r>
            <a:r>
              <a:rPr lang="en-US" sz="1600" b="1" dirty="0" err="1"/>
              <a:t>delegat</a:t>
            </a:r>
            <a:r>
              <a:rPr lang="en-US" sz="1600" b="1" dirty="0"/>
              <a:t> </a:t>
            </a:r>
            <a:r>
              <a:rPr lang="en-US" sz="1600" b="1" dirty="0" err="1"/>
              <a:t>učestvovao</a:t>
            </a:r>
            <a:r>
              <a:rPr lang="en-US" sz="1600" b="1" dirty="0"/>
              <a:t> </a:t>
            </a:r>
            <a:r>
              <a:rPr lang="en-US" sz="1600" b="1" dirty="0" err="1"/>
              <a:t>na</a:t>
            </a:r>
            <a:r>
              <a:rPr lang="en-US" sz="1600" b="1" dirty="0"/>
              <a:t> </a:t>
            </a:r>
            <a:r>
              <a:rPr lang="en-US" sz="1600" b="1" dirty="0" err="1"/>
              <a:t>prvom</a:t>
            </a:r>
            <a:r>
              <a:rPr lang="en-US" sz="1600" b="1" dirty="0"/>
              <a:t> </a:t>
            </a:r>
            <a:r>
              <a:rPr lang="en-US" sz="1600" b="1" dirty="0" err="1"/>
              <a:t>cionističkom</a:t>
            </a:r>
            <a:r>
              <a:rPr lang="en-US" sz="1600" b="1" dirty="0"/>
              <a:t> </a:t>
            </a:r>
            <a:r>
              <a:rPr lang="en-US" sz="1600" b="1" dirty="0" err="1"/>
              <a:t>kongresu</a:t>
            </a:r>
            <a:r>
              <a:rPr lang="en-US" sz="1600" b="1" dirty="0"/>
              <a:t> u </a:t>
            </a:r>
            <a:r>
              <a:rPr lang="en-US" sz="1600" b="1" dirty="0" err="1"/>
              <a:t>Bazelu</a:t>
            </a:r>
            <a:r>
              <a:rPr lang="en-US" sz="1600" b="1" dirty="0"/>
              <a:t>.</a:t>
            </a:r>
          </a:p>
          <a:p>
            <a:pPr algn="just"/>
            <a:endParaRPr lang="en-US" sz="2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E36DE0-4EA0-310C-FDE2-D683B87C2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157" y="4237913"/>
            <a:ext cx="1810669" cy="2298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E875A-2961-DD79-D398-C41987D0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020" y="247805"/>
            <a:ext cx="2942944" cy="37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2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609152-0035-5E1F-8828-3FFA164D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" y="183320"/>
            <a:ext cx="2724728" cy="378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D1D09-5631-EB65-ACF2-816FF39DF9B8}"/>
              </a:ext>
            </a:extLst>
          </p:cNvPr>
          <p:cNvSpPr txBox="1"/>
          <p:nvPr/>
        </p:nvSpPr>
        <p:spPr>
          <a:xfrm>
            <a:off x="5969164" y="183319"/>
            <a:ext cx="604652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Jehuda </a:t>
            </a:r>
            <a:r>
              <a:rPr lang="en-US" sz="2000" b="1" dirty="0" err="1"/>
              <a:t>Alkalaj</a:t>
            </a:r>
            <a:r>
              <a:rPr lang="en-US" sz="2000" b="1" dirty="0"/>
              <a:t> je </a:t>
            </a:r>
            <a:r>
              <a:rPr lang="en-US" sz="2000" b="1" dirty="0" err="1"/>
              <a:t>rođen</a:t>
            </a:r>
            <a:r>
              <a:rPr lang="en-US" sz="2000" b="1" dirty="0"/>
              <a:t> u </a:t>
            </a:r>
            <a:r>
              <a:rPr lang="en-US" sz="2000" b="1" dirty="0" err="1"/>
              <a:t>Sarajevu</a:t>
            </a:r>
            <a:r>
              <a:rPr lang="en-US" sz="2000" b="1" dirty="0"/>
              <a:t>, u </a:t>
            </a:r>
            <a:r>
              <a:rPr lang="en-US" sz="2000" b="1" dirty="0" err="1"/>
              <a:t>Bosni</a:t>
            </a:r>
            <a:r>
              <a:rPr lang="en-US" sz="2000" b="1" dirty="0"/>
              <a:t>, 1798. </a:t>
            </a:r>
            <a:r>
              <a:rPr lang="en-US" sz="2000" b="1" dirty="0" err="1"/>
              <a:t>godine</a:t>
            </a:r>
            <a:r>
              <a:rPr lang="en-US" sz="2000" b="1" dirty="0"/>
              <a:t>. Od 1825. </a:t>
            </a:r>
            <a:r>
              <a:rPr lang="en-US" sz="2000" b="1" dirty="0" err="1"/>
              <a:t>godine</a:t>
            </a:r>
            <a:r>
              <a:rPr lang="en-US" sz="2000" b="1" dirty="0"/>
              <a:t> pa </a:t>
            </a:r>
            <a:r>
              <a:rPr lang="en-US" sz="2000" b="1" dirty="0" err="1"/>
              <a:t>nadalje</a:t>
            </a:r>
            <a:r>
              <a:rPr lang="en-US" sz="2000" b="1" dirty="0"/>
              <a:t> </a:t>
            </a:r>
            <a:r>
              <a:rPr lang="en-US" sz="2000" b="1" dirty="0" err="1"/>
              <a:t>živeo</a:t>
            </a:r>
            <a:r>
              <a:rPr lang="en-US" sz="2000" b="1" dirty="0"/>
              <a:t> je u </a:t>
            </a:r>
            <a:r>
              <a:rPr lang="en-US" sz="2000" b="1" dirty="0" err="1"/>
              <a:t>Semlinu</a:t>
            </a:r>
            <a:r>
              <a:rPr lang="en-US" sz="2000" b="1" dirty="0"/>
              <a:t>, </a:t>
            </a:r>
            <a:r>
              <a:rPr lang="en-US" sz="2000" b="1" dirty="0" err="1"/>
              <a:t>danas</a:t>
            </a:r>
            <a:r>
              <a:rPr lang="en-US" sz="2000" b="1" dirty="0"/>
              <a:t> </a:t>
            </a:r>
            <a:r>
              <a:rPr lang="en-US" sz="2000" b="1" dirty="0" err="1"/>
              <a:t>Zemunu</a:t>
            </a:r>
            <a:r>
              <a:rPr lang="en-US" sz="2000" b="1" dirty="0"/>
              <a:t>, </a:t>
            </a:r>
            <a:r>
              <a:rPr lang="en-US" sz="2000" b="1" dirty="0" err="1"/>
              <a:t>malom</a:t>
            </a:r>
            <a:r>
              <a:rPr lang="en-US" sz="2000" b="1" dirty="0"/>
              <a:t> </a:t>
            </a:r>
            <a:r>
              <a:rPr lang="en-US" sz="2000" b="1" dirty="0" err="1"/>
              <a:t>gradu</a:t>
            </a:r>
            <a:r>
              <a:rPr lang="en-US" sz="2000" b="1" dirty="0"/>
              <a:t> </a:t>
            </a:r>
            <a:r>
              <a:rPr lang="en-US" sz="2000" b="1" dirty="0" err="1"/>
              <a:t>blizu</a:t>
            </a:r>
            <a:r>
              <a:rPr lang="en-US" sz="2000" b="1" dirty="0"/>
              <a:t> </a:t>
            </a:r>
            <a:r>
              <a:rPr lang="en-US" sz="2000" b="1" dirty="0" err="1"/>
              <a:t>Beograda</a:t>
            </a:r>
            <a:r>
              <a:rPr lang="en-US" sz="2000" b="1" dirty="0"/>
              <a:t>. </a:t>
            </a:r>
            <a:endParaRPr lang="sr-Latn-RS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U </a:t>
            </a:r>
            <a:r>
              <a:rPr lang="en-US" sz="2000" b="1" dirty="0" err="1"/>
              <a:t>početku</a:t>
            </a:r>
            <a:r>
              <a:rPr lang="en-US" sz="2000" b="1" dirty="0"/>
              <a:t> je </a:t>
            </a:r>
            <a:r>
              <a:rPr lang="en-US" sz="2000" b="1" dirty="0" err="1"/>
              <a:t>podučavao</a:t>
            </a:r>
            <a:r>
              <a:rPr lang="en-US" sz="2000" b="1" dirty="0"/>
              <a:t> </a:t>
            </a:r>
            <a:r>
              <a:rPr lang="en-US" sz="2000" b="1" dirty="0" err="1"/>
              <a:t>decu</a:t>
            </a:r>
            <a:r>
              <a:rPr lang="en-US" sz="2000" b="1" dirty="0"/>
              <a:t> </a:t>
            </a:r>
            <a:r>
              <a:rPr lang="en-US" sz="2000" b="1" dirty="0" err="1"/>
              <a:t>sefardske</a:t>
            </a:r>
            <a:r>
              <a:rPr lang="en-US" sz="2000" b="1" dirty="0"/>
              <a:t> </a:t>
            </a:r>
            <a:r>
              <a:rPr lang="en-US" sz="2000" b="1" dirty="0" err="1"/>
              <a:t>zajednice</a:t>
            </a:r>
            <a:r>
              <a:rPr lang="en-US" sz="2000" b="1" dirty="0"/>
              <a:t>, </a:t>
            </a:r>
            <a:r>
              <a:rPr lang="en-US" sz="2000" b="1" dirty="0" err="1"/>
              <a:t>sve</a:t>
            </a:r>
            <a:r>
              <a:rPr lang="en-US" sz="2000" b="1" dirty="0"/>
              <a:t> </a:t>
            </a:r>
            <a:r>
              <a:rPr lang="en-US" sz="2000" b="1" dirty="0" err="1"/>
              <a:t>dok</a:t>
            </a:r>
            <a:r>
              <a:rPr lang="en-US" sz="2000" b="1" dirty="0"/>
              <a:t> 1851. </a:t>
            </a:r>
            <a:r>
              <a:rPr lang="en-US" sz="2000" b="1" dirty="0" err="1"/>
              <a:t>godine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postao</a:t>
            </a:r>
            <a:r>
              <a:rPr lang="en-US" sz="2000" b="1" dirty="0"/>
              <a:t> </a:t>
            </a:r>
            <a:r>
              <a:rPr lang="en-US" sz="2000" b="1" dirty="0" err="1"/>
              <a:t>njen</a:t>
            </a:r>
            <a:r>
              <a:rPr lang="en-US" sz="2000" b="1" dirty="0"/>
              <a:t> </a:t>
            </a:r>
            <a:r>
              <a:rPr lang="en-US" sz="2000" b="1" dirty="0" err="1"/>
              <a:t>duhovni</a:t>
            </a:r>
            <a:r>
              <a:rPr lang="en-US" sz="2000" b="1" dirty="0"/>
              <a:t> </a:t>
            </a:r>
            <a:r>
              <a:rPr lang="en-US" sz="2000" b="1" dirty="0" err="1"/>
              <a:t>vođa</a:t>
            </a:r>
            <a:r>
              <a:rPr lang="en-US" sz="2000" b="1" dirty="0"/>
              <a:t>. </a:t>
            </a:r>
            <a:endParaRPr lang="sr-Latn-RS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Do 1857. </a:t>
            </a:r>
            <a:r>
              <a:rPr lang="en-US" sz="2000" b="1" dirty="0" err="1"/>
              <a:t>godine</a:t>
            </a:r>
            <a:r>
              <a:rPr lang="en-US" sz="2000" b="1" dirty="0"/>
              <a:t> </a:t>
            </a:r>
            <a:r>
              <a:rPr lang="en-US" sz="2000" b="1" dirty="0" err="1"/>
              <a:t>služio</a:t>
            </a:r>
            <a:r>
              <a:rPr lang="en-US" sz="2000" b="1" dirty="0"/>
              <a:t> je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rabin</a:t>
            </a:r>
            <a:r>
              <a:rPr lang="en-US" sz="2000" b="1" dirty="0"/>
              <a:t> </a:t>
            </a:r>
            <a:r>
              <a:rPr lang="en-US" sz="2000" b="1" dirty="0" err="1"/>
              <a:t>Semlina</a:t>
            </a:r>
            <a:r>
              <a:rPr lang="en-US" sz="2000" b="1" dirty="0"/>
              <a:t>. </a:t>
            </a:r>
            <a:r>
              <a:rPr lang="en-US" sz="2000" b="1" dirty="0" err="1"/>
              <a:t>Etičar</a:t>
            </a:r>
            <a:r>
              <a:rPr lang="en-US" sz="2000" b="1" dirty="0"/>
              <a:t> </a:t>
            </a:r>
            <a:r>
              <a:rPr lang="en-US" sz="2000" b="1" dirty="0" err="1"/>
              <a:t>rabin</a:t>
            </a:r>
            <a:r>
              <a:rPr lang="en-US" sz="2000" b="1" dirty="0"/>
              <a:t> Eliezer Papo, </a:t>
            </a:r>
            <a:r>
              <a:rPr lang="en-US" sz="2000" b="1" dirty="0" err="1"/>
              <a:t>autor</a:t>
            </a:r>
            <a:r>
              <a:rPr lang="en-US" sz="2000" b="1" dirty="0"/>
              <a:t> </a:t>
            </a:r>
            <a:r>
              <a:rPr lang="en-US" sz="2000" b="1" dirty="0" err="1"/>
              <a:t>klasičnog</a:t>
            </a:r>
            <a:r>
              <a:rPr lang="en-US" sz="2000" b="1" dirty="0"/>
              <a:t> dela Pele </a:t>
            </a:r>
            <a:r>
              <a:rPr lang="en-US" sz="2000" b="1" dirty="0" err="1"/>
              <a:t>Joec</a:t>
            </a:r>
            <a:r>
              <a:rPr lang="en-US" sz="2000" b="1" dirty="0"/>
              <a:t> (</a:t>
            </a:r>
            <a:r>
              <a:rPr lang="en-US" sz="2000" b="1" dirty="0" err="1"/>
              <a:t>Čudesni</a:t>
            </a:r>
            <a:r>
              <a:rPr lang="en-US" sz="2000" b="1" dirty="0"/>
              <a:t> </a:t>
            </a:r>
            <a:r>
              <a:rPr lang="en-US" sz="2000" b="1" dirty="0" err="1"/>
              <a:t>savetnik</a:t>
            </a:r>
            <a:r>
              <a:rPr lang="en-US" sz="2000" b="1" dirty="0"/>
              <a:t>), bio je </a:t>
            </a:r>
            <a:r>
              <a:rPr lang="en-US" sz="2000" b="1" dirty="0" err="1"/>
              <a:t>njegov</a:t>
            </a:r>
            <a:r>
              <a:rPr lang="en-US" sz="2000" b="1" dirty="0"/>
              <a:t> </a:t>
            </a:r>
            <a:r>
              <a:rPr lang="en-US" sz="2000" b="1" dirty="0" err="1"/>
              <a:t>mentor.Godine</a:t>
            </a:r>
            <a:r>
              <a:rPr lang="en-US" sz="2000" b="1" dirty="0"/>
              <a:t> 1871, </a:t>
            </a:r>
            <a:r>
              <a:rPr lang="en-US" sz="2000" b="1" dirty="0" err="1"/>
              <a:t>Alkalaj</a:t>
            </a:r>
            <a:r>
              <a:rPr lang="en-US" sz="2000" b="1" dirty="0"/>
              <a:t> je </a:t>
            </a:r>
            <a:r>
              <a:rPr lang="en-US" sz="2000" b="1" dirty="0" err="1"/>
              <a:t>posetio</a:t>
            </a:r>
            <a:r>
              <a:rPr lang="en-US" sz="2000" b="1" dirty="0"/>
              <a:t> </a:t>
            </a:r>
            <a:r>
              <a:rPr lang="en-US" sz="2000" b="1" dirty="0" err="1"/>
              <a:t>osmansku</a:t>
            </a:r>
            <a:r>
              <a:rPr lang="en-US" sz="2000" b="1" dirty="0"/>
              <a:t> </a:t>
            </a:r>
            <a:r>
              <a:rPr lang="en-US" sz="2000" b="1" dirty="0" err="1"/>
              <a:t>Palestinu</a:t>
            </a:r>
            <a:r>
              <a:rPr lang="en-US" sz="2000" b="1" dirty="0"/>
              <a:t>, </a:t>
            </a:r>
            <a:r>
              <a:rPr lang="en-US" sz="2000" b="1" dirty="0" err="1"/>
              <a:t>gde</a:t>
            </a:r>
            <a:r>
              <a:rPr lang="en-US" sz="2000" b="1" dirty="0"/>
              <a:t> se </a:t>
            </a:r>
            <a:r>
              <a:rPr lang="en-US" sz="2000" b="1" dirty="0" err="1"/>
              <a:t>nastanio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suprugom</a:t>
            </a:r>
            <a:r>
              <a:rPr lang="en-US" sz="2000" b="1" dirty="0"/>
              <a:t> tri </a:t>
            </a:r>
            <a:r>
              <a:rPr lang="en-US" sz="2000" b="1" dirty="0" err="1"/>
              <a:t>godine</a:t>
            </a:r>
            <a:r>
              <a:rPr lang="en-US" sz="2000" b="1" dirty="0"/>
              <a:t> </a:t>
            </a:r>
            <a:r>
              <a:rPr lang="en-US" sz="2000" b="1" dirty="0" err="1"/>
              <a:t>kasnije</a:t>
            </a:r>
            <a:r>
              <a:rPr lang="en-US" sz="2000" b="1" dirty="0"/>
              <a:t>. </a:t>
            </a:r>
            <a:endParaRPr lang="sr-Latn-RS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Preminuo</a:t>
            </a:r>
            <a:r>
              <a:rPr lang="en-US" sz="2000" b="1" dirty="0"/>
              <a:t> je 4. </a:t>
            </a:r>
            <a:r>
              <a:rPr lang="en-US" sz="2000" b="1" dirty="0" err="1"/>
              <a:t>tišreja</a:t>
            </a:r>
            <a:r>
              <a:rPr lang="en-US" sz="2000" b="1" dirty="0"/>
              <a:t> 1878. </a:t>
            </a:r>
            <a:r>
              <a:rPr lang="en-US" sz="2000" b="1" dirty="0" err="1"/>
              <a:t>godine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sahranjen</a:t>
            </a:r>
            <a:r>
              <a:rPr lang="en-US" sz="2000" b="1" dirty="0"/>
              <a:t> je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Maslinskoj</a:t>
            </a:r>
            <a:r>
              <a:rPr lang="en-US" sz="2000" b="1" dirty="0"/>
              <a:t> gori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4218A2-F9C2-0C54-5DD5-43969E70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019" y="4404168"/>
            <a:ext cx="1810669" cy="2298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BDEA60-FBE7-479B-1290-0DB835A1E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007" y="2239947"/>
            <a:ext cx="2614716" cy="3458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C3310-4CCC-1ADC-4356-F4A051475D53}"/>
              </a:ext>
            </a:extLst>
          </p:cNvPr>
          <p:cNvSpPr txBox="1"/>
          <p:nvPr/>
        </p:nvSpPr>
        <p:spPr>
          <a:xfrm>
            <a:off x="110838" y="4034836"/>
            <a:ext cx="2724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b="1" dirty="0"/>
              <a:t>Rabi Jehuda Alkalaj  (1798-1878)</a:t>
            </a:r>
            <a:endParaRPr lang="en-US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2A376-1255-9E29-B209-B4659239214D}"/>
              </a:ext>
            </a:extLst>
          </p:cNvPr>
          <p:cNvSpPr txBox="1"/>
          <p:nvPr/>
        </p:nvSpPr>
        <p:spPr>
          <a:xfrm>
            <a:off x="2835565" y="5838427"/>
            <a:ext cx="3066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Rabbi Tzvi Hirsh Kalischer (1795-1874</a:t>
            </a:r>
            <a:r>
              <a:rPr lang="sr-Latn-RS" sz="1400" b="1" dirty="0"/>
              <a:t>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7003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abin rođen u Sarajevu bio je idejni tvorac Države Izrael">
            <a:extLst>
              <a:ext uri="{FF2B5EF4-FFF2-40B4-BE49-F238E27FC236}">
                <a16:creationId xmlns:a16="http://schemas.microsoft.com/office/drawing/2014/main" id="{DF8821D1-851D-ABE5-FAE0-318819D0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490971"/>
            <a:ext cx="76200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00FA93-C0BC-2907-A254-4C372B74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138" y="4016240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0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undefined">
            <a:extLst>
              <a:ext uri="{FF2B5EF4-FFF2-40B4-BE49-F238E27FC236}">
                <a16:creationId xmlns:a16="http://schemas.microsoft.com/office/drawing/2014/main" id="{524EC0E2-091A-B358-DFE4-404FB476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16" y="448574"/>
            <a:ext cx="4268205" cy="57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ssue 71 | December 2024">
            <a:extLst>
              <a:ext uri="{FF2B5EF4-FFF2-40B4-BE49-F238E27FC236}">
                <a16:creationId xmlns:a16="http://schemas.microsoft.com/office/drawing/2014/main" id="{7197755F-EB6D-BD70-11CE-63B510DFB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9" y="448574"/>
            <a:ext cx="3983137" cy="57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71B2CC-E2BC-8AFB-4A73-CE725E975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047" y="4016241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02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SRAEL120th ANNIVERSARY OF KKL-JNF SOUVENIR LEAF FIRST DAY CANCELED">
            <a:extLst>
              <a:ext uri="{FF2B5EF4-FFF2-40B4-BE49-F238E27FC236}">
                <a16:creationId xmlns:a16="http://schemas.microsoft.com/office/drawing/2014/main" id="{7CE67C30-EA9B-ABBD-0A2F-1FF6D4D8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60" y="571500"/>
            <a:ext cx="2076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1948 Israel Interim Period KKL JNF Jewish National Fund Label No Overprint MNH">
            <a:extLst>
              <a:ext uri="{FF2B5EF4-FFF2-40B4-BE49-F238E27FC236}">
                <a16:creationId xmlns:a16="http://schemas.microsoft.com/office/drawing/2014/main" id="{2E3DB507-F90F-BC7F-06D9-2BA7EB21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16" y="666457"/>
            <a:ext cx="1228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Israel 2021 - KKL-JNF 120th Anniv. Single Stamp - Scott# 2280 - MNH">
            <a:extLst>
              <a:ext uri="{FF2B5EF4-FFF2-40B4-BE49-F238E27FC236}">
                <a16:creationId xmlns:a16="http://schemas.microsoft.com/office/drawing/2014/main" id="{3332B5AF-DC5D-B681-645C-57C8BA7CF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85" y="571500"/>
            <a:ext cx="2409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Israel - KKL JNF / 50th Anniversary Stamp   -    Lot 0625248">
            <a:extLst>
              <a:ext uri="{FF2B5EF4-FFF2-40B4-BE49-F238E27FC236}">
                <a16:creationId xmlns:a16="http://schemas.microsoft.com/office/drawing/2014/main" id="{B3C72043-3785-D17A-0B0F-04F3DB2F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10" y="3733800"/>
            <a:ext cx="23431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2 Judah Alkalai Royalty-Free Images, Stock Photos &amp; Pictures | Shutterstock">
            <a:extLst>
              <a:ext uri="{FF2B5EF4-FFF2-40B4-BE49-F238E27FC236}">
                <a16:creationId xmlns:a16="http://schemas.microsoft.com/office/drawing/2014/main" id="{7B1143C9-319E-772E-DBA4-BC66B83507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2" descr="2 Judah Alkalai Royalty-Free Images, Stock Photos &amp; Pictures | Shutterstock">
            <a:extLst>
              <a:ext uri="{FF2B5EF4-FFF2-40B4-BE49-F238E27FC236}">
                <a16:creationId xmlns:a16="http://schemas.microsoft.com/office/drawing/2014/main" id="{2343E1F1-C54C-1583-9CF4-272F1C2991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6" name="Picture 14" descr="Izrael 1136 z Tab (pe?ne.Kwestia.) 1989 Rabbi Yehuda Hai Alkalai (Znaczki  dla kolekcjonerów) : Amazon.pl">
            <a:extLst>
              <a:ext uri="{FF2B5EF4-FFF2-40B4-BE49-F238E27FC236}">
                <a16:creationId xmlns:a16="http://schemas.microsoft.com/office/drawing/2014/main" id="{4A1474BA-4D4F-353C-7DE8-04DEE647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654" y="571500"/>
            <a:ext cx="2547627" cy="581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SELLOS ISRAEL 1989 HOMENAJE A RABBI YEHUDA HAI ALKALAI ESCRITOR Y PATRIOTA  - MINI HOJITA - CORREO">
            <a:extLst>
              <a:ext uri="{FF2B5EF4-FFF2-40B4-BE49-F238E27FC236}">
                <a16:creationId xmlns:a16="http://schemas.microsoft.com/office/drawing/2014/main" id="{45F4EC66-5E08-47EF-47F8-F363AB82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78" y="3795053"/>
            <a:ext cx="2547627" cy="2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84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65EB3B-C4F4-FF6B-9D08-F244342F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7" t="6902" r="15088" b="58571"/>
          <a:stretch>
            <a:fillRect/>
          </a:stretch>
        </p:blipFill>
        <p:spPr>
          <a:xfrm rot="5400000">
            <a:off x="1547662" y="-890732"/>
            <a:ext cx="4847945" cy="7315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0A076-7915-9185-F2F5-59B5069A4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138" y="3683732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81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A0841B-F6D6-49AA-EB07-2CF6ECFC97B4}"/>
              </a:ext>
            </a:extLst>
          </p:cNvPr>
          <p:cNvSpPr txBox="1"/>
          <p:nvPr/>
        </p:nvSpPr>
        <p:spPr>
          <a:xfrm>
            <a:off x="4581236" y="834409"/>
            <a:ext cx="69896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/>
              <a:t>Cionističke</a:t>
            </a:r>
            <a:r>
              <a:rPr lang="en-US" sz="2400" b="1" dirty="0"/>
              <a:t> </a:t>
            </a:r>
            <a:r>
              <a:rPr lang="en-US" sz="2400" b="1" dirty="0" err="1"/>
              <a:t>ideje</a:t>
            </a:r>
            <a:r>
              <a:rPr lang="en-US" sz="2400" b="1" dirty="0"/>
              <a:t> o </a:t>
            </a:r>
            <a:r>
              <a:rPr lang="en-US" sz="2400" b="1" dirty="0" err="1"/>
              <a:t>stvaranju</a:t>
            </a:r>
            <a:r>
              <a:rPr lang="en-US" sz="2400" b="1" dirty="0"/>
              <a:t> </a:t>
            </a:r>
            <a:r>
              <a:rPr lang="en-US" sz="2400" b="1" dirty="0" err="1"/>
              <a:t>jevrejske</a:t>
            </a:r>
            <a:r>
              <a:rPr lang="en-US" sz="2400" b="1" dirty="0"/>
              <a:t> </a:t>
            </a:r>
            <a:r>
              <a:rPr lang="en-US" sz="2400" b="1" dirty="0" err="1"/>
              <a:t>države</a:t>
            </a:r>
            <a:r>
              <a:rPr lang="en-US" sz="2400" b="1" dirty="0"/>
              <a:t> </a:t>
            </a:r>
            <a:r>
              <a:rPr lang="en-US" sz="2400" b="1" dirty="0" err="1"/>
              <a:t>koje</a:t>
            </a:r>
            <a:r>
              <a:rPr lang="en-US" sz="2400" b="1" dirty="0"/>
              <a:t> </a:t>
            </a:r>
            <a:r>
              <a:rPr lang="en-US" sz="2400" b="1" dirty="0" err="1"/>
              <a:t>su</a:t>
            </a:r>
            <a:r>
              <a:rPr lang="en-US" sz="2400" b="1" dirty="0"/>
              <a:t> </a:t>
            </a:r>
            <a:r>
              <a:rPr lang="en-US" sz="2400" b="1" dirty="0" err="1"/>
              <a:t>započeli</a:t>
            </a:r>
            <a:r>
              <a:rPr lang="en-US" sz="2400" b="1" dirty="0"/>
              <a:t> </a:t>
            </a:r>
            <a:r>
              <a:rPr lang="en-US" sz="2400" b="1" dirty="0" err="1"/>
              <a:t>rabin</a:t>
            </a:r>
            <a:r>
              <a:rPr lang="en-US" sz="2400" b="1" dirty="0"/>
              <a:t> </a:t>
            </a:r>
            <a:r>
              <a:rPr lang="en-US" sz="2400" b="1" dirty="0" err="1"/>
              <a:t>Alkalaj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Teodor </a:t>
            </a:r>
            <a:r>
              <a:rPr lang="en-US" sz="2400" b="1" dirty="0" err="1"/>
              <a:t>Hercel</a:t>
            </a:r>
            <a:r>
              <a:rPr lang="en-US" sz="2400" b="1" dirty="0"/>
              <a:t> </a:t>
            </a:r>
            <a:r>
              <a:rPr lang="en-US" sz="2400" b="1" dirty="0" err="1"/>
              <a:t>veoma</a:t>
            </a:r>
            <a:r>
              <a:rPr lang="en-US" sz="2400" b="1" dirty="0"/>
              <a:t> </a:t>
            </a:r>
            <a:r>
              <a:rPr lang="en-US" sz="2400" b="1" dirty="0" err="1"/>
              <a:t>brzo</a:t>
            </a:r>
            <a:r>
              <a:rPr lang="en-US" sz="2400" b="1" dirty="0"/>
              <a:t> </a:t>
            </a:r>
            <a:r>
              <a:rPr lang="en-US" sz="2400" b="1" dirty="0" err="1"/>
              <a:t>su</a:t>
            </a:r>
            <a:r>
              <a:rPr lang="en-US" sz="2400" b="1" dirty="0"/>
              <a:t> </a:t>
            </a:r>
            <a:r>
              <a:rPr lang="en-US" sz="2400" b="1" dirty="0" err="1"/>
              <a:t>uzele</a:t>
            </a:r>
            <a:r>
              <a:rPr lang="en-US" sz="2400" b="1" dirty="0"/>
              <a:t> maha </a:t>
            </a:r>
            <a:r>
              <a:rPr lang="en-US" sz="2400" b="1" dirty="0" err="1"/>
              <a:t>kako</a:t>
            </a:r>
            <a:r>
              <a:rPr lang="en-US" sz="2400" b="1" dirty="0"/>
              <a:t> u </a:t>
            </a:r>
            <a:r>
              <a:rPr lang="en-US" sz="2400" b="1" dirty="0" err="1"/>
              <a:t>Srbiji</a:t>
            </a:r>
            <a:r>
              <a:rPr lang="en-US" sz="2400" b="1" dirty="0"/>
              <a:t> </a:t>
            </a:r>
            <a:r>
              <a:rPr lang="en-US" sz="2400" b="1" dirty="0" err="1"/>
              <a:t>tako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u </a:t>
            </a:r>
            <a:r>
              <a:rPr lang="en-US" sz="2400" b="1" dirty="0" err="1"/>
              <a:t>Evropi</a:t>
            </a:r>
            <a:r>
              <a:rPr lang="en-US" sz="2400" b="1" dirty="0"/>
              <a:t>, pa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šire</a:t>
            </a:r>
            <a:r>
              <a:rPr lang="en-US" sz="2400" b="1" dirty="0"/>
              <a:t>. </a:t>
            </a:r>
            <a:r>
              <a:rPr lang="en-US" sz="2400" b="1" dirty="0" err="1"/>
              <a:t>Među</a:t>
            </a:r>
            <a:r>
              <a:rPr lang="en-US" sz="2400" b="1" dirty="0"/>
              <a:t> </a:t>
            </a:r>
            <a:r>
              <a:rPr lang="en-US" sz="2400" b="1" dirty="0" err="1"/>
              <a:t>srpskim</a:t>
            </a:r>
            <a:r>
              <a:rPr lang="en-US" sz="2400" b="1" dirty="0"/>
              <a:t> </a:t>
            </a:r>
            <a:r>
              <a:rPr lang="en-US" sz="2400" b="1" dirty="0" err="1"/>
              <a:t>Jevrejima</a:t>
            </a:r>
            <a:r>
              <a:rPr lang="en-US" sz="2400" b="1" dirty="0"/>
              <a:t> u to </a:t>
            </a:r>
            <a:r>
              <a:rPr lang="en-US" sz="2400" b="1" dirty="0" err="1"/>
              <a:t>vreme</a:t>
            </a:r>
            <a:r>
              <a:rPr lang="en-US" sz="2400" b="1" dirty="0"/>
              <a:t> </a:t>
            </a:r>
            <a:r>
              <a:rPr lang="en-US" sz="2400" b="1" dirty="0" err="1"/>
              <a:t>pojavilo</a:t>
            </a:r>
            <a:r>
              <a:rPr lang="en-US" sz="2400" b="1" dirty="0"/>
              <a:t> se </a:t>
            </a:r>
            <a:r>
              <a:rPr lang="en-US" sz="2400" b="1" dirty="0" err="1"/>
              <a:t>još</a:t>
            </a:r>
            <a:r>
              <a:rPr lang="en-US" sz="2400" b="1" dirty="0"/>
              <a:t> </a:t>
            </a:r>
            <a:r>
              <a:rPr lang="en-US" sz="2400" b="1" dirty="0" err="1"/>
              <a:t>jedno</a:t>
            </a:r>
            <a:r>
              <a:rPr lang="en-US" sz="2400" b="1" dirty="0"/>
              <a:t> </a:t>
            </a:r>
            <a:r>
              <a:rPr lang="en-US" sz="2400" b="1" dirty="0" err="1"/>
              <a:t>ime</a:t>
            </a:r>
            <a:r>
              <a:rPr lang="en-US" sz="2400" b="1" dirty="0"/>
              <a:t> </a:t>
            </a:r>
            <a:r>
              <a:rPr lang="en-US" sz="2400" b="1" dirty="0" err="1"/>
              <a:t>koje</a:t>
            </a:r>
            <a:r>
              <a:rPr lang="en-US" sz="2400" b="1" dirty="0"/>
              <a:t> je </a:t>
            </a:r>
            <a:r>
              <a:rPr lang="en-US" sz="2400" b="1" dirty="0" err="1"/>
              <a:t>udarilo</a:t>
            </a:r>
            <a:r>
              <a:rPr lang="en-US" sz="2400" b="1" dirty="0"/>
              <a:t> </a:t>
            </a:r>
            <a:r>
              <a:rPr lang="en-US" sz="2400" b="1" dirty="0" err="1"/>
              <a:t>snažan</a:t>
            </a:r>
            <a:r>
              <a:rPr lang="en-US" sz="2400" b="1" dirty="0"/>
              <a:t> </a:t>
            </a:r>
            <a:r>
              <a:rPr lang="en-US" sz="2400" b="1" dirty="0" err="1"/>
              <a:t>pečat</a:t>
            </a:r>
            <a:r>
              <a:rPr lang="en-US" sz="2400" b="1" dirty="0"/>
              <a:t> </a:t>
            </a:r>
            <a:r>
              <a:rPr lang="en-US" sz="2400" b="1" dirty="0" err="1"/>
              <a:t>nastojanjima</a:t>
            </a:r>
            <a:r>
              <a:rPr lang="en-US" sz="2400" b="1" dirty="0"/>
              <a:t> za </a:t>
            </a:r>
            <a:r>
              <a:rPr lang="en-US" sz="2400" b="1" dirty="0" err="1"/>
              <a:t>uspostavljanjem</a:t>
            </a:r>
            <a:r>
              <a:rPr lang="en-US" sz="2400" b="1" dirty="0"/>
              <a:t> </a:t>
            </a:r>
            <a:r>
              <a:rPr lang="en-US" sz="2400" b="1" dirty="0" err="1"/>
              <a:t>jevrejske</a:t>
            </a:r>
            <a:r>
              <a:rPr lang="en-US" sz="2400" b="1" dirty="0"/>
              <a:t> </a:t>
            </a:r>
            <a:r>
              <a:rPr lang="en-US" sz="2400" b="1" dirty="0" err="1"/>
              <a:t>države</a:t>
            </a:r>
            <a:r>
              <a:rPr lang="en-US" sz="2400" b="1" dirty="0"/>
              <a:t> a </a:t>
            </a:r>
            <a:r>
              <a:rPr lang="en-US" sz="2400" b="1" dirty="0" err="1"/>
              <a:t>ujedno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jačanjem</a:t>
            </a:r>
            <a:r>
              <a:rPr lang="en-US" sz="2400" b="1" dirty="0"/>
              <a:t> </a:t>
            </a:r>
            <a:r>
              <a:rPr lang="en-US" sz="2400" b="1" dirty="0" err="1"/>
              <a:t>srpsko-jevrejskog</a:t>
            </a:r>
            <a:r>
              <a:rPr lang="en-US" sz="2400" b="1" dirty="0"/>
              <a:t> </a:t>
            </a:r>
            <a:r>
              <a:rPr lang="en-US" sz="2400" b="1" dirty="0" err="1"/>
              <a:t>prijateljstva</a:t>
            </a:r>
            <a:r>
              <a:rPr lang="en-US" sz="2400" b="1" dirty="0"/>
              <a:t> – </a:t>
            </a:r>
            <a:r>
              <a:rPr lang="sr-Latn-RS" sz="2400" b="1" dirty="0">
                <a:solidFill>
                  <a:srgbClr val="FF0000"/>
                </a:solidFill>
              </a:rPr>
              <a:t>dr </a:t>
            </a:r>
            <a:r>
              <a:rPr lang="en-US" sz="2400" b="1" dirty="0">
                <a:solidFill>
                  <a:srgbClr val="FF0000"/>
                </a:solidFill>
              </a:rPr>
              <a:t>David Albala</a:t>
            </a:r>
            <a:r>
              <a:rPr lang="en-US" sz="2400" b="1" dirty="0"/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1FED3D-1008-9343-0302-D4FF69ECE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1" y="361142"/>
            <a:ext cx="3676349" cy="567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9B7280-5924-011B-5470-290C399BD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701" y="4117840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94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3C6669-80FF-E835-D38D-5326913D5525}"/>
              </a:ext>
            </a:extLst>
          </p:cNvPr>
          <p:cNvSpPr txBox="1"/>
          <p:nvPr/>
        </p:nvSpPr>
        <p:spPr>
          <a:xfrm>
            <a:off x="5975927" y="812799"/>
            <a:ext cx="58835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Prvi </a:t>
            </a:r>
            <a:r>
              <a:rPr lang="en-US" sz="2400" b="1" dirty="0" err="1"/>
              <a:t>cionistički</a:t>
            </a:r>
            <a:r>
              <a:rPr lang="en-US" sz="2400" b="1" dirty="0"/>
              <a:t> </a:t>
            </a:r>
            <a:r>
              <a:rPr lang="en-US" sz="2400" b="1" dirty="0" err="1"/>
              <a:t>kongres</a:t>
            </a:r>
            <a:r>
              <a:rPr lang="en-US" sz="2400" b="1" dirty="0"/>
              <a:t> </a:t>
            </a:r>
            <a:r>
              <a:rPr lang="en-US" sz="2400" b="1" dirty="0" err="1"/>
              <a:t>održan</a:t>
            </a:r>
            <a:r>
              <a:rPr lang="en-US" sz="2400" b="1" dirty="0"/>
              <a:t> je od 29. do 31. </a:t>
            </a:r>
            <a:r>
              <a:rPr lang="en-US" sz="2400" b="1" dirty="0" err="1"/>
              <a:t>avgusta</a:t>
            </a:r>
            <a:r>
              <a:rPr lang="en-US" sz="2400" b="1" dirty="0"/>
              <a:t> 1897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godine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u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Bazelu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Švajcarska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, pod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vođstvom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Teodora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Hercla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Okupio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je 208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delegata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iz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17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zemalja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, a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cilj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je bio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uspostavljanje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jevrejske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države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u Palestini. Na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kongresu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je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osnovana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Svetska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cionistička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organizacija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i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usvojen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Bazelski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program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kao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temeljni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dokument</a:t>
            </a:r>
            <a:r>
              <a:rPr lang="en-US" sz="24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sz="2400" b="1" i="0" dirty="0" err="1">
                <a:solidFill>
                  <a:srgbClr val="0A0A0A"/>
                </a:solidFill>
                <a:effectLst/>
                <a:latin typeface="Google Sans"/>
              </a:rPr>
              <a:t>pokreta</a:t>
            </a:r>
            <a:endParaRPr lang="en-US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C2EC88-9767-D4F9-03E0-8398086C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040" y="4257074"/>
            <a:ext cx="1810669" cy="2298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4356E-560B-125C-E1AC-813DAED81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91" y="812799"/>
            <a:ext cx="4924662" cy="49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72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legates to the Fifth Zionist Congress. KKL-JNF Photo Archive">
            <a:extLst>
              <a:ext uri="{FF2B5EF4-FFF2-40B4-BE49-F238E27FC236}">
                <a16:creationId xmlns:a16="http://schemas.microsoft.com/office/drawing/2014/main" id="{6FF6CA09-5781-EF10-D230-7F3396140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8" y="138113"/>
            <a:ext cx="5544258" cy="317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81F8F-71E2-BD63-FAC3-067BA925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774" y="4376459"/>
            <a:ext cx="1810669" cy="2298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E845A-E6A5-7FD6-C3FF-272F26953824}"/>
              </a:ext>
            </a:extLst>
          </p:cNvPr>
          <p:cNvSpPr txBox="1"/>
          <p:nvPr/>
        </p:nvSpPr>
        <p:spPr>
          <a:xfrm>
            <a:off x="340365" y="3429000"/>
            <a:ext cx="110410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600" b="1" dirty="0">
                <a:solidFill>
                  <a:srgbClr val="FF0000"/>
                </a:solidFill>
              </a:rPr>
              <a:t>Šta je dovelo do formiranja </a:t>
            </a:r>
            <a:r>
              <a:rPr lang="en-US" sz="1600" b="1" dirty="0" err="1">
                <a:solidFill>
                  <a:srgbClr val="FF0000"/>
                </a:solidFill>
              </a:rPr>
              <a:t>Nacionalne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institucije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koja</a:t>
            </a:r>
            <a:r>
              <a:rPr lang="en-US" sz="1600" b="1" dirty="0">
                <a:solidFill>
                  <a:srgbClr val="FF0000"/>
                </a:solidFill>
              </a:rPr>
              <a:t> je </a:t>
            </a:r>
            <a:r>
              <a:rPr lang="en-US" sz="1600" b="1" dirty="0" err="1">
                <a:solidFill>
                  <a:srgbClr val="FF0000"/>
                </a:solidFill>
              </a:rPr>
              <a:t>trebalo</a:t>
            </a:r>
            <a:r>
              <a:rPr lang="en-US" sz="1600" b="1" dirty="0">
                <a:solidFill>
                  <a:srgbClr val="FF0000"/>
                </a:solidFill>
              </a:rPr>
              <a:t> da </a:t>
            </a:r>
            <a:r>
              <a:rPr lang="en-US" sz="1600" b="1" dirty="0" err="1">
                <a:solidFill>
                  <a:srgbClr val="FF0000"/>
                </a:solidFill>
              </a:rPr>
              <a:t>postane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izvršni</a:t>
            </a:r>
            <a:r>
              <a:rPr lang="en-US" sz="1600" b="1" dirty="0">
                <a:solidFill>
                  <a:srgbClr val="FF0000"/>
                </a:solidFill>
              </a:rPr>
              <a:t> organ </a:t>
            </a:r>
            <a:r>
              <a:rPr lang="en-US" sz="1600" b="1" dirty="0" err="1">
                <a:solidFill>
                  <a:srgbClr val="FF0000"/>
                </a:solidFill>
              </a:rPr>
              <a:t>Cionističke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organizacije</a:t>
            </a:r>
            <a:r>
              <a:rPr lang="en-US" sz="1600" b="1" dirty="0">
                <a:solidFill>
                  <a:srgbClr val="FF0000"/>
                </a:solidFill>
              </a:rPr>
              <a:t>?</a:t>
            </a:r>
            <a:endParaRPr lang="sr-Latn-RS" sz="1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Peti </a:t>
            </a:r>
            <a:r>
              <a:rPr lang="en-US" sz="1600" b="1" dirty="0" err="1"/>
              <a:t>cionistički</a:t>
            </a:r>
            <a:r>
              <a:rPr lang="en-US" sz="1600" b="1" dirty="0"/>
              <a:t> </a:t>
            </a:r>
            <a:r>
              <a:rPr lang="en-US" sz="1600" b="1" dirty="0" err="1"/>
              <a:t>kongres</a:t>
            </a:r>
            <a:r>
              <a:rPr lang="en-US" sz="1600" b="1" dirty="0"/>
              <a:t>, </a:t>
            </a:r>
            <a:r>
              <a:rPr lang="en-US" sz="1600" b="1" dirty="0" err="1"/>
              <a:t>održan</a:t>
            </a:r>
            <a:r>
              <a:rPr lang="en-US" sz="1600" b="1" dirty="0"/>
              <a:t> u </a:t>
            </a:r>
            <a:r>
              <a:rPr lang="en-US" sz="1600" b="1" dirty="0" err="1"/>
              <a:t>Bazelu</a:t>
            </a:r>
            <a:r>
              <a:rPr lang="en-US" sz="1600" b="1" dirty="0"/>
              <a:t> 1901. </a:t>
            </a:r>
            <a:r>
              <a:rPr lang="en-US" sz="1600" b="1" dirty="0" err="1"/>
              <a:t>godine</a:t>
            </a:r>
            <a:r>
              <a:rPr lang="en-US" sz="1600" b="1" dirty="0"/>
              <a:t>, </a:t>
            </a:r>
            <a:r>
              <a:rPr lang="en-US" sz="1600" b="1" dirty="0" err="1"/>
              <a:t>odlučuje</a:t>
            </a:r>
            <a:r>
              <a:rPr lang="en-US" sz="1600" b="1" dirty="0"/>
              <a:t> da </a:t>
            </a:r>
            <a:r>
              <a:rPr lang="en-US" sz="1600" b="1" dirty="0" err="1"/>
              <a:t>osnuje</a:t>
            </a:r>
            <a:r>
              <a:rPr lang="en-US" sz="1600" b="1" dirty="0"/>
              <a:t> Keren </a:t>
            </a:r>
            <a:r>
              <a:rPr lang="en-US" sz="1600" b="1" dirty="0" err="1"/>
              <a:t>Kajemet</a:t>
            </a:r>
            <a:r>
              <a:rPr lang="en-US" sz="1600" b="1" dirty="0"/>
              <a:t> </a:t>
            </a:r>
            <a:r>
              <a:rPr lang="en-US" sz="1600" b="1" dirty="0" err="1"/>
              <a:t>LeIzrael</a:t>
            </a:r>
            <a:r>
              <a:rPr lang="en-US" sz="1600" b="1" dirty="0"/>
              <a:t> - </a:t>
            </a:r>
            <a:r>
              <a:rPr lang="en-US" sz="1600" b="1" dirty="0" err="1"/>
              <a:t>Jevrejski</a:t>
            </a:r>
            <a:r>
              <a:rPr lang="en-US" sz="1600" b="1" dirty="0"/>
              <a:t> </a:t>
            </a:r>
            <a:r>
              <a:rPr lang="en-US" sz="1600" b="1" dirty="0" err="1"/>
              <a:t>nacionalni</a:t>
            </a:r>
            <a:r>
              <a:rPr lang="en-US" sz="1600" b="1" dirty="0"/>
              <a:t> fond (KKL-JNF), </a:t>
            </a:r>
            <a:r>
              <a:rPr lang="en-US" sz="1600" b="1" dirty="0" err="1"/>
              <a:t>kako</a:t>
            </a:r>
            <a:r>
              <a:rPr lang="en-US" sz="1600" b="1" dirty="0"/>
              <a:t> je </a:t>
            </a:r>
            <a:r>
              <a:rPr lang="en-US" sz="1600" b="1" dirty="0" err="1"/>
              <a:t>predložio</a:t>
            </a:r>
            <a:r>
              <a:rPr lang="en-US" sz="1600" b="1" dirty="0"/>
              <a:t> </a:t>
            </a:r>
            <a:r>
              <a:rPr lang="en-US" sz="1600" b="1" dirty="0" err="1"/>
              <a:t>profesor</a:t>
            </a:r>
            <a:r>
              <a:rPr lang="en-US" sz="1600" b="1" dirty="0"/>
              <a:t> </a:t>
            </a:r>
            <a:r>
              <a:rPr lang="en-US" sz="1600" b="1" dirty="0" err="1"/>
              <a:t>Cvi</a:t>
            </a:r>
            <a:r>
              <a:rPr lang="en-US" sz="1600" b="1" dirty="0"/>
              <a:t> (Herman) </a:t>
            </a:r>
            <a:r>
              <a:rPr lang="en-US" sz="1600" b="1" dirty="0" err="1"/>
              <a:t>Šapira</a:t>
            </a:r>
            <a:r>
              <a:rPr lang="en-US" sz="1600" b="1" dirty="0"/>
              <a:t>, </a:t>
            </a:r>
            <a:r>
              <a:rPr lang="en-US" sz="1600" b="1" dirty="0" err="1"/>
              <a:t>kako</a:t>
            </a:r>
            <a:r>
              <a:rPr lang="en-US" sz="1600" b="1" dirty="0"/>
              <a:t> bi </a:t>
            </a:r>
            <a:r>
              <a:rPr lang="en-US" sz="1600" b="1" dirty="0" err="1"/>
              <a:t>kupio</a:t>
            </a:r>
            <a:r>
              <a:rPr lang="en-US" sz="1600" b="1" dirty="0"/>
              <a:t> </a:t>
            </a:r>
            <a:r>
              <a:rPr lang="en-US" sz="1600" b="1" dirty="0" err="1"/>
              <a:t>zemljište</a:t>
            </a:r>
            <a:r>
              <a:rPr lang="en-US" sz="1600" b="1" dirty="0"/>
              <a:t> u Erec </a:t>
            </a:r>
            <a:r>
              <a:rPr lang="en-US" sz="1600" b="1" dirty="0" err="1"/>
              <a:t>Izraelu</a:t>
            </a:r>
            <a:r>
              <a:rPr lang="en-US" sz="1600" b="1" dirty="0"/>
              <a:t> za </a:t>
            </a:r>
            <a:r>
              <a:rPr lang="en-US" sz="1600" b="1" dirty="0" err="1"/>
              <a:t>jevrejski</a:t>
            </a:r>
            <a:r>
              <a:rPr lang="en-US" sz="1600" b="1" dirty="0"/>
              <a:t> </a:t>
            </a:r>
            <a:r>
              <a:rPr lang="en-US" sz="1600" b="1" dirty="0" err="1"/>
              <a:t>narod</a:t>
            </a:r>
            <a:r>
              <a:rPr lang="en-US" sz="1600" b="1" dirty="0"/>
              <a:t>.</a:t>
            </a:r>
            <a:endParaRPr lang="sr-Latn-R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Johan </a:t>
            </a:r>
            <a:r>
              <a:rPr lang="en-US" sz="1600" b="1" dirty="0" err="1"/>
              <a:t>Kremenecki</a:t>
            </a:r>
            <a:r>
              <a:rPr lang="en-US" sz="1600" b="1" dirty="0"/>
              <a:t> je </a:t>
            </a:r>
            <a:r>
              <a:rPr lang="en-US" sz="1600" b="1" dirty="0" err="1"/>
              <a:t>imenovan</a:t>
            </a:r>
            <a:r>
              <a:rPr lang="en-US" sz="1600" b="1" dirty="0"/>
              <a:t> za </a:t>
            </a:r>
            <a:r>
              <a:rPr lang="en-US" sz="1600" b="1" dirty="0" err="1"/>
              <a:t>predsednika</a:t>
            </a:r>
            <a:r>
              <a:rPr lang="en-US" sz="1600" b="1" dirty="0"/>
              <a:t> KKL-JNF, a </a:t>
            </a:r>
            <a:r>
              <a:rPr lang="en-US" sz="1600" b="1" dirty="0" err="1"/>
              <a:t>sedište</a:t>
            </a:r>
            <a:r>
              <a:rPr lang="en-US" sz="1600" b="1" dirty="0"/>
              <a:t> je </a:t>
            </a:r>
            <a:r>
              <a:rPr lang="en-US" sz="1600" b="1" dirty="0" err="1"/>
              <a:t>uspostavljeno</a:t>
            </a:r>
            <a:r>
              <a:rPr lang="en-US" sz="1600" b="1" dirty="0"/>
              <a:t> u </a:t>
            </a:r>
            <a:r>
              <a:rPr lang="en-US" sz="1600" b="1" dirty="0" err="1"/>
              <a:t>Beču</a:t>
            </a:r>
            <a:endParaRPr lang="sr-Latn-R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Doprinosi</a:t>
            </a:r>
            <a:r>
              <a:rPr lang="en-US" sz="1600" b="1" dirty="0"/>
              <a:t> </a:t>
            </a:r>
            <a:r>
              <a:rPr lang="en-US" sz="1600" b="1" dirty="0" err="1"/>
              <a:t>širom</a:t>
            </a:r>
            <a:r>
              <a:rPr lang="en-US" sz="1600" b="1" dirty="0"/>
              <a:t> </a:t>
            </a:r>
            <a:r>
              <a:rPr lang="en-US" sz="1600" b="1" dirty="0" err="1"/>
              <a:t>sveta</a:t>
            </a:r>
            <a:r>
              <a:rPr lang="en-US" sz="1600" b="1" dirty="0"/>
              <a:t> </a:t>
            </a:r>
            <a:r>
              <a:rPr lang="en-US" sz="1600" b="1" dirty="0" err="1"/>
              <a:t>pristižu</a:t>
            </a:r>
            <a:r>
              <a:rPr lang="en-US" sz="1600" b="1" dirty="0"/>
              <a:t> </a:t>
            </a:r>
            <a:r>
              <a:rPr lang="en-US" sz="1600" b="1" dirty="0" err="1"/>
              <a:t>iz</a:t>
            </a:r>
            <a:r>
              <a:rPr lang="en-US" sz="1600" b="1" dirty="0"/>
              <a:t> </a:t>
            </a:r>
            <a:r>
              <a:rPr lang="en-US" sz="1600" b="1" dirty="0" err="1"/>
              <a:t>kolekcija</a:t>
            </a:r>
            <a:r>
              <a:rPr lang="en-US" sz="1600" b="1" dirty="0"/>
              <a:t> </a:t>
            </a:r>
            <a:r>
              <a:rPr lang="en-US" sz="1600" b="1" dirty="0" err="1"/>
              <a:t>Plave</a:t>
            </a:r>
            <a:r>
              <a:rPr lang="en-US" sz="1600" b="1" dirty="0"/>
              <a:t> </a:t>
            </a:r>
            <a:r>
              <a:rPr lang="en-US" sz="1600" b="1" dirty="0" err="1"/>
              <a:t>kutije</a:t>
            </a:r>
            <a:r>
              <a:rPr lang="en-US" sz="1600" b="1" dirty="0"/>
              <a:t>, </a:t>
            </a:r>
            <a:r>
              <a:rPr lang="en-US" sz="1600" b="1" dirty="0" err="1"/>
              <a:t>natpisa</a:t>
            </a:r>
            <a:r>
              <a:rPr lang="en-US" sz="1600" b="1" dirty="0"/>
              <a:t> u </a:t>
            </a:r>
            <a:r>
              <a:rPr lang="en-US" sz="1600" b="1" dirty="0" err="1"/>
              <a:t>Zlatnoj</a:t>
            </a:r>
            <a:r>
              <a:rPr lang="en-US" sz="1600" b="1" dirty="0"/>
              <a:t> </a:t>
            </a:r>
            <a:r>
              <a:rPr lang="en-US" sz="1600" b="1" dirty="0" err="1"/>
              <a:t>knjizi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prodaje</a:t>
            </a:r>
            <a:r>
              <a:rPr lang="en-US" sz="1600" b="1" dirty="0"/>
              <a:t> </a:t>
            </a:r>
            <a:r>
              <a:rPr lang="en-US" sz="1600" b="1" dirty="0" err="1"/>
              <a:t>maraka</a:t>
            </a:r>
            <a:r>
              <a:rPr lang="en-US" sz="1600" b="1" dirty="0"/>
              <a:t> KKL-JNF.</a:t>
            </a:r>
            <a:endParaRPr lang="sr-Latn-R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Prve</a:t>
            </a:r>
            <a:r>
              <a:rPr lang="en-US" sz="1600" b="1" dirty="0"/>
              <a:t> </a:t>
            </a:r>
            <a:r>
              <a:rPr lang="en-US" sz="1600" b="1" dirty="0" err="1"/>
              <a:t>kupovine</a:t>
            </a:r>
            <a:r>
              <a:rPr lang="en-US" sz="1600" b="1" dirty="0"/>
              <a:t> </a:t>
            </a:r>
            <a:r>
              <a:rPr lang="en-US" sz="1600" b="1" dirty="0" err="1"/>
              <a:t>zemljišta</a:t>
            </a:r>
            <a:r>
              <a:rPr lang="en-US" sz="1600" b="1" dirty="0"/>
              <a:t> </a:t>
            </a:r>
            <a:r>
              <a:rPr lang="en-US" sz="1600" b="1" dirty="0" err="1"/>
              <a:t>izvršene</a:t>
            </a:r>
            <a:r>
              <a:rPr lang="en-US" sz="1600" b="1" dirty="0"/>
              <a:t> </a:t>
            </a:r>
            <a:r>
              <a:rPr lang="en-US" sz="1600" b="1" dirty="0" err="1"/>
              <a:t>su</a:t>
            </a:r>
            <a:r>
              <a:rPr lang="en-US" sz="1600" b="1" dirty="0"/>
              <a:t> u </a:t>
            </a:r>
            <a:r>
              <a:rPr lang="en-US" sz="1600" b="1" dirty="0" err="1"/>
              <a:t>Donjoj</a:t>
            </a:r>
            <a:r>
              <a:rPr lang="en-US" sz="1600" b="1" dirty="0"/>
              <a:t> </a:t>
            </a:r>
            <a:r>
              <a:rPr lang="en-US" sz="1600" b="1" dirty="0" err="1"/>
              <a:t>Galileji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u </a:t>
            </a:r>
            <a:r>
              <a:rPr lang="en-US" sz="1600" b="1" dirty="0" err="1"/>
              <a:t>Judeji</a:t>
            </a:r>
            <a:r>
              <a:rPr lang="en-US" sz="1600" b="1" dirty="0"/>
              <a:t>.</a:t>
            </a:r>
            <a:endParaRPr lang="sr-Latn-R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Škola</a:t>
            </a:r>
            <a:r>
              <a:rPr lang="en-US" sz="1600" b="1" dirty="0"/>
              <a:t> </a:t>
            </a:r>
            <a:r>
              <a:rPr lang="en-US" sz="1600" b="1" dirty="0" err="1"/>
              <a:t>umetnosti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dizajna</a:t>
            </a:r>
            <a:r>
              <a:rPr lang="en-US" sz="1600" b="1" dirty="0"/>
              <a:t> „</a:t>
            </a:r>
            <a:r>
              <a:rPr lang="en-US" sz="1600" b="1" dirty="0" err="1"/>
              <a:t>Jerusalim</a:t>
            </a:r>
            <a:r>
              <a:rPr lang="en-US" sz="1600" b="1" dirty="0"/>
              <a:t> </a:t>
            </a:r>
            <a:r>
              <a:rPr lang="en-US" sz="1600" b="1" dirty="0" err="1"/>
              <a:t>Becalel</a:t>
            </a:r>
            <a:r>
              <a:rPr lang="en-US" sz="1600" b="1" dirty="0"/>
              <a:t>“ </a:t>
            </a:r>
            <a:r>
              <a:rPr lang="en-US" sz="1600" b="1" dirty="0" err="1"/>
              <a:t>osnovana</a:t>
            </a:r>
            <a:r>
              <a:rPr lang="en-US" sz="1600" b="1" dirty="0"/>
              <a:t> je </a:t>
            </a:r>
            <a:r>
              <a:rPr lang="en-US" sz="1600" b="1" dirty="0" err="1"/>
              <a:t>na</a:t>
            </a:r>
            <a:r>
              <a:rPr lang="en-US" sz="1600" b="1" dirty="0"/>
              <a:t> </a:t>
            </a:r>
            <a:r>
              <a:rPr lang="en-US" sz="1600" b="1" dirty="0" err="1"/>
              <a:t>zemljištu</a:t>
            </a:r>
            <a:r>
              <a:rPr lang="en-US" sz="1600" b="1" dirty="0"/>
              <a:t> </a:t>
            </a:r>
            <a:r>
              <a:rPr lang="en-US" sz="1600" b="1" dirty="0" err="1"/>
              <a:t>koje</a:t>
            </a:r>
            <a:r>
              <a:rPr lang="en-US" sz="1600" b="1" dirty="0"/>
              <a:t> je </a:t>
            </a:r>
            <a:r>
              <a:rPr lang="en-US" sz="1600" b="1" dirty="0" err="1"/>
              <a:t>kupio</a:t>
            </a:r>
            <a:r>
              <a:rPr lang="en-US" sz="1600" b="1" dirty="0"/>
              <a:t> KKL-JNF.</a:t>
            </a:r>
            <a:endParaRPr lang="sr-Latn-R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Dr Maks </a:t>
            </a:r>
            <a:r>
              <a:rPr lang="en-US" sz="1600" b="1" dirty="0" err="1"/>
              <a:t>Bodenhajmer</a:t>
            </a:r>
            <a:r>
              <a:rPr lang="en-US" sz="1600" b="1" dirty="0"/>
              <a:t> </a:t>
            </a:r>
            <a:r>
              <a:rPr lang="en-US" sz="1600" b="1" dirty="0" err="1"/>
              <a:t>postaje</a:t>
            </a:r>
            <a:r>
              <a:rPr lang="en-US" sz="1600" b="1" dirty="0"/>
              <a:t> </a:t>
            </a:r>
            <a:r>
              <a:rPr lang="en-US" sz="1600" b="1" dirty="0" err="1"/>
              <a:t>predsednik</a:t>
            </a:r>
            <a:r>
              <a:rPr lang="en-US" sz="1600" b="1" dirty="0"/>
              <a:t> KKL-JNF, a </a:t>
            </a:r>
            <a:r>
              <a:rPr lang="en-US" sz="1600" b="1" dirty="0" err="1"/>
              <a:t>sedište</a:t>
            </a:r>
            <a:r>
              <a:rPr lang="en-US" sz="1600" b="1" dirty="0"/>
              <a:t> se </a:t>
            </a:r>
            <a:r>
              <a:rPr lang="en-US" sz="1600" b="1" dirty="0" err="1"/>
              <a:t>seli</a:t>
            </a:r>
            <a:r>
              <a:rPr lang="en-US" sz="1600" b="1" dirty="0"/>
              <a:t> u </a:t>
            </a:r>
            <a:r>
              <a:rPr lang="en-US" sz="1600" b="1" dirty="0" err="1"/>
              <a:t>Keln</a:t>
            </a:r>
            <a:r>
              <a:rPr lang="en-US" sz="1600" b="1" dirty="0"/>
              <a:t>.</a:t>
            </a:r>
            <a:endParaRPr lang="sr-Latn-R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Prva </a:t>
            </a:r>
            <a:r>
              <a:rPr lang="en-US" sz="1600" b="1" dirty="0" err="1"/>
              <a:t>šuma</a:t>
            </a:r>
            <a:r>
              <a:rPr lang="en-US" sz="1600" b="1" dirty="0"/>
              <a:t> KKL-JNF </a:t>
            </a:r>
            <a:r>
              <a:rPr lang="en-US" sz="1600" b="1" dirty="0" err="1"/>
              <a:t>zasađena</a:t>
            </a:r>
            <a:r>
              <a:rPr lang="en-US" sz="1600" b="1" dirty="0"/>
              <a:t> je u Ben </a:t>
            </a:r>
            <a:r>
              <a:rPr lang="en-US" sz="1600" b="1" dirty="0" err="1"/>
              <a:t>Šemenu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nazvana</a:t>
            </a:r>
            <a:r>
              <a:rPr lang="en-US" sz="1600" b="1" dirty="0"/>
              <a:t> po Teodoru </a:t>
            </a:r>
            <a:r>
              <a:rPr lang="en-US" sz="1600" b="1" dirty="0" err="1"/>
              <a:t>Herclu</a:t>
            </a:r>
            <a:r>
              <a:rPr lang="en-US" sz="1600" b="1" dirty="0"/>
              <a:t>, </a:t>
            </a:r>
            <a:r>
              <a:rPr lang="en-US" sz="1600" b="1" dirty="0" err="1"/>
              <a:t>osnivaču</a:t>
            </a:r>
            <a:r>
              <a:rPr lang="en-US" sz="1600" b="1" dirty="0"/>
              <a:t> </a:t>
            </a:r>
            <a:r>
              <a:rPr lang="en-US" sz="1600" b="1" dirty="0" err="1"/>
              <a:t>cionističkog</a:t>
            </a:r>
            <a:r>
              <a:rPr lang="en-US" sz="1600" b="1" dirty="0"/>
              <a:t> </a:t>
            </a:r>
            <a:r>
              <a:rPr lang="en-US" sz="1600" b="1" dirty="0" err="1"/>
              <a:t>pokreta</a:t>
            </a:r>
            <a:endParaRPr lang="sr-Latn-R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KKL-JNF </a:t>
            </a:r>
            <a:r>
              <a:rPr lang="en-US" sz="1600" b="1" dirty="0" err="1"/>
              <a:t>pomaže</a:t>
            </a:r>
            <a:r>
              <a:rPr lang="en-US" sz="1600" b="1" dirty="0"/>
              <a:t> u </a:t>
            </a:r>
            <a:r>
              <a:rPr lang="en-US" sz="1600" b="1" dirty="0" err="1"/>
              <a:t>osnivanju</a:t>
            </a:r>
            <a:r>
              <a:rPr lang="en-US" sz="1600" b="1" dirty="0"/>
              <a:t> </a:t>
            </a:r>
            <a:r>
              <a:rPr lang="en-US" sz="1600" b="1" dirty="0" err="1"/>
              <a:t>prvog</a:t>
            </a:r>
            <a:r>
              <a:rPr lang="en-US" sz="1600" b="1" dirty="0"/>
              <a:t> </a:t>
            </a:r>
            <a:r>
              <a:rPr lang="en-US" sz="1600" b="1" dirty="0" err="1"/>
              <a:t>hebrejskog</a:t>
            </a:r>
            <a:r>
              <a:rPr lang="en-US" sz="1600" b="1" dirty="0"/>
              <a:t> </a:t>
            </a:r>
            <a:r>
              <a:rPr lang="en-US" sz="1600" b="1" dirty="0" err="1"/>
              <a:t>grada</a:t>
            </a:r>
            <a:r>
              <a:rPr lang="en-US" sz="1600" b="1" dirty="0"/>
              <a:t> Tel Aviva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prvog</a:t>
            </a:r>
            <a:r>
              <a:rPr lang="en-US" sz="1600" b="1" dirty="0"/>
              <a:t> </a:t>
            </a:r>
            <a:r>
              <a:rPr lang="en-US" sz="1600" b="1" dirty="0" err="1"/>
              <a:t>izraelskog</a:t>
            </a:r>
            <a:r>
              <a:rPr lang="en-US" sz="1600" b="1" dirty="0"/>
              <a:t> </a:t>
            </a:r>
            <a:r>
              <a:rPr lang="en-US" sz="1600" b="1" dirty="0" err="1"/>
              <a:t>kibuca</a:t>
            </a:r>
            <a:r>
              <a:rPr lang="en-US" sz="1600" b="1" dirty="0"/>
              <a:t>, </a:t>
            </a:r>
            <a:r>
              <a:rPr lang="en-US" sz="1600" b="1" dirty="0" err="1"/>
              <a:t>Deganje</a:t>
            </a:r>
            <a:r>
              <a:rPr lang="en-US" sz="1600" b="1" dirty="0"/>
              <a:t>.</a:t>
            </a:r>
            <a:endParaRPr lang="sr-Latn-R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KKL-JNF </a:t>
            </a:r>
            <a:r>
              <a:rPr lang="en-US" sz="1600" b="1" dirty="0" err="1"/>
              <a:t>pomaže</a:t>
            </a:r>
            <a:r>
              <a:rPr lang="en-US" sz="1600" b="1" dirty="0"/>
              <a:t> u </a:t>
            </a:r>
            <a:r>
              <a:rPr lang="en-US" sz="1600" b="1" dirty="0" err="1"/>
              <a:t>osnivanju</a:t>
            </a:r>
            <a:r>
              <a:rPr lang="en-US" sz="1600" b="1" dirty="0"/>
              <a:t> </a:t>
            </a:r>
            <a:r>
              <a:rPr lang="en-US" sz="1600" b="1" dirty="0" err="1"/>
              <a:t>naselja</a:t>
            </a:r>
            <a:r>
              <a:rPr lang="en-US" sz="1600" b="1" dirty="0"/>
              <a:t> Hadar Karmel u </a:t>
            </a:r>
            <a:r>
              <a:rPr lang="en-US" sz="1600" b="1" dirty="0" err="1"/>
              <a:t>Haifi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kupuje</a:t>
            </a:r>
            <a:r>
              <a:rPr lang="en-US" sz="1600" b="1" dirty="0"/>
              <a:t> </a:t>
            </a:r>
            <a:r>
              <a:rPr lang="en-US" sz="1600" b="1" dirty="0" err="1"/>
              <a:t>zemljište</a:t>
            </a:r>
            <a:r>
              <a:rPr lang="en-US" sz="1600" b="1" dirty="0"/>
              <a:t> za </a:t>
            </a:r>
            <a:r>
              <a:rPr lang="en-US" sz="1600" b="1" dirty="0" err="1"/>
              <a:t>Tehnološki</a:t>
            </a:r>
            <a:r>
              <a:rPr lang="en-US" sz="1600" b="1" dirty="0"/>
              <a:t> </a:t>
            </a:r>
            <a:r>
              <a:rPr lang="en-US" sz="1600" b="1" dirty="0" err="1"/>
              <a:t>institut</a:t>
            </a:r>
            <a:r>
              <a:rPr lang="en-US" sz="1600" b="1" dirty="0"/>
              <a:t> </a:t>
            </a:r>
            <a:r>
              <a:rPr lang="en-US" sz="1600" b="1" dirty="0" err="1"/>
              <a:t>Tehnion</a:t>
            </a:r>
            <a:r>
              <a:rPr lang="en-US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380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zvi Herman Shapira — Wikipédia">
            <a:extLst>
              <a:ext uri="{FF2B5EF4-FFF2-40B4-BE49-F238E27FC236}">
                <a16:creationId xmlns:a16="http://schemas.microsoft.com/office/drawing/2014/main" id="{EE1460E5-F768-1A44-5E54-365FCAEF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2" y="228444"/>
            <a:ext cx="4311086" cy="575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6AC5E-5092-234F-1AAF-A772C9387AA8}"/>
              </a:ext>
            </a:extLst>
          </p:cNvPr>
          <p:cNvSpPr txBox="1"/>
          <p:nvPr/>
        </p:nvSpPr>
        <p:spPr>
          <a:xfrm>
            <a:off x="5153891" y="1012874"/>
            <a:ext cx="64930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/>
              <a:t>Prof Cvi Herman Šapira „ da se zemlja ne prodaje za svagda jer je ona Mojam a vi ste došljaci i ukućani kod ene „ Treca knjiga Mojsijeva „25:23</a:t>
            </a:r>
          </a:p>
          <a:p>
            <a:r>
              <a:rPr lang="sr-Latn-RS" b="1" dirty="0"/>
              <a:t>200.000 funti sterlinga </a:t>
            </a:r>
          </a:p>
          <a:p>
            <a:r>
              <a:rPr lang="sr-Latn-RS" b="1" dirty="0"/>
              <a:t>1901  Peti kongres  formiranje KKL</a:t>
            </a:r>
          </a:p>
          <a:p>
            <a:r>
              <a:rPr lang="sr-Latn-RS" b="1" dirty="0"/>
              <a:t>1905 Kupovina zemljista  pored Kineretskog jezera i kraj Ben Šemena </a:t>
            </a:r>
          </a:p>
          <a:p>
            <a:pPr marL="342900" indent="-342900">
              <a:buAutoNum type="arabicPlain" startAt="1921"/>
            </a:pPr>
            <a:r>
              <a:rPr lang="sr-Latn-RS" b="1" dirty="0"/>
              <a:t> dolina Jizrael </a:t>
            </a:r>
          </a:p>
          <a:p>
            <a:r>
              <a:rPr lang="sr-Latn-RS" b="1" dirty="0"/>
              <a:t>1925 dolina Zebulun </a:t>
            </a:r>
          </a:p>
          <a:p>
            <a:r>
              <a:rPr lang="sr-Latn-RS" b="1" dirty="0"/>
              <a:t>1929 dolina Hefer</a:t>
            </a:r>
          </a:p>
          <a:p>
            <a:r>
              <a:rPr lang="sr-Latn-RS" b="1" dirty="0"/>
              <a:t>1930 dolina Bet Šean 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34684-3029-C58D-76B0-C274E2AD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283" y="4330277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01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D01212-1F34-1131-46FD-0084C48EB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1952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654D85-88FB-7CF9-04BF-1B6FF4ADD9C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7059" y="2365865"/>
            <a:ext cx="4741483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b="1" dirty="0" err="1">
                <a:latin typeface="+mn-lt"/>
              </a:rPr>
              <a:t>Ideologija</a:t>
            </a:r>
            <a:r>
              <a:rPr lang="en-US" altLang="en-US" b="1" dirty="0">
                <a:latin typeface="+mn-lt"/>
              </a:rPr>
              <a:t>: </a:t>
            </a:r>
            <a:r>
              <a:rPr lang="en-US" altLang="en-US" b="1" dirty="0" err="1">
                <a:latin typeface="+mn-lt"/>
              </a:rPr>
              <a:t>Zastupao</a:t>
            </a:r>
            <a:r>
              <a:rPr lang="en-US" altLang="en-US" b="1" dirty="0">
                <a:latin typeface="+mn-lt"/>
              </a:rPr>
              <a:t> je "</a:t>
            </a:r>
            <a:r>
              <a:rPr lang="en-US" altLang="en-US" b="1" dirty="0" err="1">
                <a:latin typeface="+mn-lt"/>
              </a:rPr>
              <a:t>praktični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cionizam</a:t>
            </a:r>
            <a:r>
              <a:rPr lang="en-US" altLang="en-US" b="1" dirty="0">
                <a:latin typeface="+mn-lt"/>
              </a:rPr>
              <a:t>", </a:t>
            </a:r>
            <a:r>
              <a:rPr lang="en-US" altLang="en-US" b="1" dirty="0" err="1">
                <a:latin typeface="+mn-lt"/>
              </a:rPr>
              <a:t>naglašavajući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važnost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naseljavanja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i</a:t>
            </a:r>
            <a:r>
              <a:rPr lang="en-US" altLang="en-US" b="1" dirty="0">
                <a:latin typeface="+mn-lt"/>
              </a:rPr>
              <a:t> rada </a:t>
            </a:r>
            <a:r>
              <a:rPr lang="en-US" altLang="en-US" b="1" dirty="0" err="1">
                <a:latin typeface="+mn-lt"/>
              </a:rPr>
              <a:t>na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zemlji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prije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postizanja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političkog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priznanja</a:t>
            </a:r>
            <a:r>
              <a:rPr lang="en-US" altLang="en-US" b="1" dirty="0">
                <a:latin typeface="+mn-lt"/>
              </a:rPr>
              <a:t>.</a:t>
            </a:r>
          </a:p>
          <a:p>
            <a:pPr marR="0" lvl="0" indent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b="1" dirty="0" err="1">
                <a:latin typeface="+mn-lt"/>
              </a:rPr>
              <a:t>Djelovanje</a:t>
            </a:r>
            <a:r>
              <a:rPr lang="en-US" altLang="en-US" b="1" dirty="0">
                <a:latin typeface="+mn-lt"/>
              </a:rPr>
              <a:t>: Bio je </a:t>
            </a:r>
            <a:r>
              <a:rPr lang="en-US" altLang="en-US" b="1" dirty="0" err="1">
                <a:latin typeface="+mn-lt"/>
              </a:rPr>
              <a:t>aktivan</a:t>
            </a:r>
            <a:r>
              <a:rPr lang="en-US" altLang="en-US" b="1" dirty="0">
                <a:latin typeface="+mn-lt"/>
              </a:rPr>
              <a:t> u </a:t>
            </a:r>
            <a:r>
              <a:rPr lang="en-US" altLang="en-US" b="1" dirty="0" err="1">
                <a:latin typeface="+mn-lt"/>
              </a:rPr>
              <a:t>pokretu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Hovevei</a:t>
            </a:r>
            <a:r>
              <a:rPr lang="en-US" altLang="en-US" b="1" dirty="0">
                <a:latin typeface="+mn-lt"/>
              </a:rPr>
              <a:t> Zion, a </a:t>
            </a:r>
            <a:r>
              <a:rPr lang="en-US" altLang="en-US" b="1" dirty="0" err="1">
                <a:latin typeface="+mn-lt"/>
              </a:rPr>
              <a:t>kasnije</a:t>
            </a:r>
            <a:r>
              <a:rPr lang="en-US" altLang="en-US" b="1" dirty="0">
                <a:latin typeface="+mn-lt"/>
              </a:rPr>
              <a:t> je </a:t>
            </a:r>
            <a:r>
              <a:rPr lang="en-US" altLang="en-US" b="1" dirty="0" err="1">
                <a:latin typeface="+mn-lt"/>
              </a:rPr>
              <a:t>postao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važna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ličnost</a:t>
            </a:r>
            <a:r>
              <a:rPr lang="en-US" altLang="en-US" b="1" dirty="0">
                <a:latin typeface="+mn-lt"/>
              </a:rPr>
              <a:t> u </a:t>
            </a:r>
            <a:r>
              <a:rPr lang="en-US" altLang="en-US" b="1" dirty="0" err="1">
                <a:latin typeface="+mn-lt"/>
              </a:rPr>
              <a:t>Svjetskoj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cionističkoj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organizaciji</a:t>
            </a:r>
            <a:r>
              <a:rPr lang="en-US" altLang="en-US" b="1" dirty="0">
                <a:latin typeface="+mn-lt"/>
              </a:rPr>
              <a:t>.</a:t>
            </a:r>
          </a:p>
          <a:p>
            <a:pPr marR="0" lvl="0" indent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err="1">
                <a:latin typeface="+mn-lt"/>
              </a:rPr>
              <a:t>Ušishkin</a:t>
            </a:r>
            <a:r>
              <a:rPr lang="en-US" altLang="en-US" b="1" dirty="0">
                <a:latin typeface="+mn-lt"/>
              </a:rPr>
              <a:t> je bio </a:t>
            </a:r>
            <a:r>
              <a:rPr lang="en-US" altLang="en-US" b="1" dirty="0" err="1">
                <a:latin typeface="+mn-lt"/>
              </a:rPr>
              <a:t>poznat</a:t>
            </a:r>
            <a:r>
              <a:rPr lang="en-US" altLang="en-US" b="1" dirty="0">
                <a:latin typeface="+mn-lt"/>
              </a:rPr>
              <a:t> po </a:t>
            </a:r>
            <a:r>
              <a:rPr lang="en-US" altLang="en-US" b="1" dirty="0" err="1">
                <a:latin typeface="+mn-lt"/>
              </a:rPr>
              <a:t>svojoj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beskompromisnoj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predanosti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cionističkom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cilju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i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viziji</a:t>
            </a:r>
            <a:r>
              <a:rPr lang="en-US" altLang="en-US" b="1" dirty="0">
                <a:latin typeface="+mn-lt"/>
              </a:rPr>
              <a:t> </a:t>
            </a:r>
            <a:r>
              <a:rPr lang="sr-Latn-RS" altLang="en-US" b="1" dirty="0">
                <a:latin typeface="+mn-lt"/>
              </a:rPr>
              <a:t>jevrejskog </a:t>
            </a:r>
            <a:r>
              <a:rPr lang="en-US" altLang="en-US" b="1" dirty="0" err="1">
                <a:latin typeface="+mn-lt"/>
              </a:rPr>
              <a:t>povratka</a:t>
            </a:r>
            <a:r>
              <a:rPr lang="en-US" altLang="en-US" b="1" dirty="0">
                <a:latin typeface="+mn-lt"/>
              </a:rPr>
              <a:t> u Izrael.</a:t>
            </a:r>
          </a:p>
          <a:p>
            <a:pPr marR="0" lvl="0" indent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b="1" dirty="0" err="1">
                <a:latin typeface="+mn-lt"/>
              </a:rPr>
              <a:t>Uloga</a:t>
            </a:r>
            <a:r>
              <a:rPr lang="en-US" altLang="en-US" b="1" dirty="0">
                <a:latin typeface="+mn-lt"/>
              </a:rPr>
              <a:t>: Bio je </a:t>
            </a:r>
            <a:r>
              <a:rPr lang="en-US" altLang="en-US" b="1" dirty="0" err="1">
                <a:latin typeface="+mn-lt"/>
              </a:rPr>
              <a:t>dugogodišnji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predsjednik</a:t>
            </a:r>
            <a:r>
              <a:rPr lang="en-US" altLang="en-US" b="1" dirty="0">
                <a:latin typeface="+mn-lt"/>
              </a:rPr>
              <a:t> </a:t>
            </a:r>
            <a:r>
              <a:rPr lang="sr-Latn-RS" altLang="en-US" b="1" dirty="0">
                <a:latin typeface="+mn-lt"/>
              </a:rPr>
              <a:t>Jevrejskog </a:t>
            </a:r>
            <a:r>
              <a:rPr lang="en-US" altLang="en-US" b="1" dirty="0" err="1">
                <a:latin typeface="+mn-lt"/>
              </a:rPr>
              <a:t>nacionalnog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fonda</a:t>
            </a:r>
            <a:r>
              <a:rPr lang="en-US" altLang="en-US" b="1" dirty="0">
                <a:latin typeface="+mn-lt"/>
              </a:rPr>
              <a:t> (JNF), </a:t>
            </a:r>
            <a:r>
              <a:rPr lang="en-US" altLang="en-US" b="1" dirty="0" err="1">
                <a:latin typeface="+mn-lt"/>
              </a:rPr>
              <a:t>gdje</a:t>
            </a:r>
            <a:r>
              <a:rPr lang="en-US" altLang="en-US" b="1" dirty="0">
                <a:latin typeface="+mn-lt"/>
              </a:rPr>
              <a:t> je </a:t>
            </a:r>
            <a:r>
              <a:rPr lang="en-US" altLang="en-US" b="1" dirty="0" err="1">
                <a:latin typeface="+mn-lt"/>
              </a:rPr>
              <a:t>igrao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presudnu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ulogu</a:t>
            </a:r>
            <a:r>
              <a:rPr lang="en-US" altLang="en-US" b="1" dirty="0">
                <a:latin typeface="+mn-lt"/>
              </a:rPr>
              <a:t> u </a:t>
            </a:r>
            <a:r>
              <a:rPr lang="en-US" altLang="en-US" b="1" dirty="0" err="1">
                <a:latin typeface="+mn-lt"/>
              </a:rPr>
              <a:t>kupnji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zemljišta</a:t>
            </a:r>
            <a:r>
              <a:rPr lang="en-US" altLang="en-US" b="1" dirty="0">
                <a:latin typeface="+mn-lt"/>
              </a:rPr>
              <a:t> za </a:t>
            </a:r>
            <a:r>
              <a:rPr lang="sr-Latn-RS" altLang="en-US" b="1" dirty="0">
                <a:latin typeface="+mn-lt"/>
              </a:rPr>
              <a:t>jevrejska 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naselja</a:t>
            </a:r>
            <a:r>
              <a:rPr lang="en-US" altLang="en-US" b="1" dirty="0">
                <a:latin typeface="+mn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FCB13A-ED76-2E14-E402-CC5EBC24E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381952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CD52C-65ED-9657-F9AB-528B79BA9A3E}"/>
              </a:ext>
            </a:extLst>
          </p:cNvPr>
          <p:cNvSpPr txBox="1"/>
          <p:nvPr/>
        </p:nvSpPr>
        <p:spPr>
          <a:xfrm>
            <a:off x="738387" y="614150"/>
            <a:ext cx="4810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Menahem </a:t>
            </a:r>
            <a:r>
              <a:rPr lang="en-US" b="1" dirty="0" err="1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Ushishkin</a:t>
            </a:r>
            <a:r>
              <a:rPr lang="en-US" b="1" dirty="0">
                <a:solidFill>
                  <a:srgbClr val="FF0000"/>
                </a:solidFill>
              </a:rPr>
              <a:t> </a:t>
            </a:r>
            <a:r>
              <a:rPr lang="en-US" b="1" dirty="0"/>
              <a:t>(1863–1941) bio je </a:t>
            </a:r>
            <a:r>
              <a:rPr lang="en-US" b="1" dirty="0" err="1"/>
              <a:t>istaknuti</a:t>
            </a:r>
            <a:r>
              <a:rPr lang="en-US" b="1" dirty="0"/>
              <a:t> </a:t>
            </a:r>
            <a:r>
              <a:rPr lang="en-US" b="1" dirty="0" err="1"/>
              <a:t>cionistički</a:t>
            </a:r>
            <a:r>
              <a:rPr lang="en-US" b="1" dirty="0"/>
              <a:t> </a:t>
            </a:r>
            <a:r>
              <a:rPr lang="en-US" b="1" dirty="0" err="1"/>
              <a:t>vođa</a:t>
            </a:r>
            <a:r>
              <a:rPr lang="en-US" b="1" dirty="0"/>
              <a:t>, </a:t>
            </a:r>
            <a:r>
              <a:rPr lang="en-US" b="1" dirty="0" err="1"/>
              <a:t>predsjednik</a:t>
            </a:r>
            <a:r>
              <a:rPr lang="en-US" b="1" dirty="0"/>
              <a:t> </a:t>
            </a:r>
            <a:r>
              <a:rPr lang="sr-Latn-RS" b="1" dirty="0"/>
              <a:t>Jevrejskog </a:t>
            </a:r>
            <a:r>
              <a:rPr lang="en-US" b="1" dirty="0" err="1"/>
              <a:t>nacionalnog</a:t>
            </a:r>
            <a:r>
              <a:rPr lang="en-US" b="1" dirty="0"/>
              <a:t> </a:t>
            </a:r>
            <a:r>
              <a:rPr lang="en-US" b="1" dirty="0" err="1"/>
              <a:t>fonda</a:t>
            </a:r>
            <a:r>
              <a:rPr lang="en-US" b="1" dirty="0"/>
              <a:t> (JNF)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jedan</a:t>
            </a:r>
            <a:r>
              <a:rPr lang="en-US" b="1" dirty="0"/>
              <a:t> od </a:t>
            </a:r>
            <a:r>
              <a:rPr lang="en-US" b="1" dirty="0" err="1"/>
              <a:t>ključnih</a:t>
            </a:r>
            <a:r>
              <a:rPr lang="en-US" b="1" dirty="0"/>
              <a:t> </a:t>
            </a:r>
            <a:r>
              <a:rPr lang="en-US" b="1" dirty="0" err="1"/>
              <a:t>aktera</a:t>
            </a:r>
            <a:r>
              <a:rPr lang="en-US" b="1" dirty="0"/>
              <a:t> u </a:t>
            </a:r>
            <a:r>
              <a:rPr lang="en-US" b="1" dirty="0" err="1"/>
              <a:t>naseljavanju</a:t>
            </a:r>
            <a:r>
              <a:rPr lang="en-US" b="1" dirty="0"/>
              <a:t> Palestine. </a:t>
            </a:r>
            <a:endParaRPr lang="sr-Latn-R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BB374E-6720-098A-28A5-82B808137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729" y="4242345"/>
            <a:ext cx="1810669" cy="2298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29345-BEB9-691C-EE89-749AE46E9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3459" y="303431"/>
            <a:ext cx="3324689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65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0EF1881-1AE7-68E8-2C15-36C505F7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C27DB-0BE9-E649-8E5F-549620390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872" y="291121"/>
            <a:ext cx="4390010" cy="2732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E929A-7416-969B-8EE5-3276FD77FC28}"/>
              </a:ext>
            </a:extLst>
          </p:cNvPr>
          <p:cNvSpPr txBox="1"/>
          <p:nvPr/>
        </p:nvSpPr>
        <p:spPr>
          <a:xfrm>
            <a:off x="5769477" y="3834468"/>
            <a:ext cx="58928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sr-Latn-RS" sz="2400" b="1" dirty="0"/>
              <a:t>G</a:t>
            </a:r>
            <a:r>
              <a:rPr lang="en-US" sz="2400" b="1" dirty="0" err="1"/>
              <a:t>inegar</a:t>
            </a:r>
            <a:r>
              <a:rPr lang="en-US" sz="2400" b="1" dirty="0"/>
              <a:t> (</a:t>
            </a:r>
            <a:r>
              <a:rPr lang="en-US" sz="2400" b="1" dirty="0" err="1"/>
              <a:t>hebrejski</a:t>
            </a:r>
            <a:r>
              <a:rPr lang="en-US" sz="2400" b="1" dirty="0"/>
              <a:t>: </a:t>
            </a:r>
            <a:r>
              <a:rPr lang="en-US" sz="2400" b="1" dirty="0" err="1"/>
              <a:t>gi̇né̇ygár</a:t>
            </a:r>
            <a:r>
              <a:rPr lang="en-US" sz="2400" b="1" dirty="0"/>
              <a:t>) je </a:t>
            </a:r>
            <a:r>
              <a:rPr lang="en-US" sz="2400" b="1" dirty="0" err="1"/>
              <a:t>kibuc</a:t>
            </a:r>
            <a:r>
              <a:rPr lang="en-US" sz="2400" b="1" dirty="0"/>
              <a:t> u </a:t>
            </a:r>
            <a:r>
              <a:rPr lang="en-US" sz="2400" b="1" dirty="0" err="1"/>
              <a:t>severnom</a:t>
            </a:r>
            <a:r>
              <a:rPr lang="en-US" sz="2400" b="1" dirty="0"/>
              <a:t> </a:t>
            </a:r>
            <a:r>
              <a:rPr lang="en-US" sz="2400" b="1" dirty="0" err="1"/>
              <a:t>Izraelu</a:t>
            </a:r>
            <a:r>
              <a:rPr lang="en-US" sz="2400" b="1" dirty="0"/>
              <a:t>, </a:t>
            </a:r>
            <a:r>
              <a:rPr lang="en-US" sz="2400" b="1" dirty="0" err="1"/>
              <a:t>nedaleko</a:t>
            </a:r>
            <a:r>
              <a:rPr lang="en-US" sz="2400" b="1" dirty="0"/>
              <a:t> od </a:t>
            </a:r>
            <a:r>
              <a:rPr lang="en-US" sz="2400" b="1" dirty="0" err="1"/>
              <a:t>Nazareta</a:t>
            </a:r>
            <a:r>
              <a:rPr lang="en-US" sz="2400" b="1" dirty="0"/>
              <a:t>. </a:t>
            </a:r>
            <a:r>
              <a:rPr lang="en-US" sz="2400" b="1" dirty="0" err="1"/>
              <a:t>Smešten</a:t>
            </a:r>
            <a:r>
              <a:rPr lang="en-US" sz="2400" b="1" dirty="0"/>
              <a:t> u </a:t>
            </a:r>
            <a:r>
              <a:rPr lang="en-US" sz="2400" b="1" dirty="0" err="1"/>
              <a:t>blizini</a:t>
            </a:r>
            <a:r>
              <a:rPr lang="en-US" sz="2400" b="1" dirty="0"/>
              <a:t> Migdal ha-Emeka, </a:t>
            </a:r>
            <a:r>
              <a:rPr lang="en-US" sz="2400" b="1" dirty="0" err="1"/>
              <a:t>spada</a:t>
            </a:r>
            <a:r>
              <a:rPr lang="en-US" sz="2400" b="1" dirty="0"/>
              <a:t> pod </a:t>
            </a:r>
            <a:r>
              <a:rPr lang="en-US" sz="2400" b="1" dirty="0" err="1"/>
              <a:t>jurisdikciju</a:t>
            </a:r>
            <a:r>
              <a:rPr lang="en-US" sz="2400" b="1" dirty="0"/>
              <a:t> </a:t>
            </a:r>
            <a:r>
              <a:rPr lang="en-US" sz="2400" b="1" dirty="0" err="1"/>
              <a:t>Regionalnog</a:t>
            </a:r>
            <a:r>
              <a:rPr lang="en-US" sz="2400" b="1" dirty="0"/>
              <a:t> </a:t>
            </a:r>
            <a:r>
              <a:rPr lang="en-US" sz="2400" b="1" dirty="0" err="1"/>
              <a:t>saveta</a:t>
            </a:r>
            <a:r>
              <a:rPr lang="en-US" sz="2400" b="1" dirty="0"/>
              <a:t> doline Jezreel. Godine 2023. </a:t>
            </a:r>
            <a:r>
              <a:rPr lang="en-US" sz="2400" b="1" dirty="0" err="1"/>
              <a:t>imao</a:t>
            </a:r>
            <a:r>
              <a:rPr lang="en-US" sz="2400" b="1" dirty="0"/>
              <a:t> je 697 </a:t>
            </a:r>
            <a:r>
              <a:rPr lang="en-US" sz="2400" b="1" dirty="0" err="1"/>
              <a:t>stanovnika</a:t>
            </a:r>
            <a:r>
              <a:rPr lang="sr-Latn-RS" sz="2400" b="1" dirty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3452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7DEEAF-D119-9055-1E4B-64FA0775F06B}"/>
              </a:ext>
            </a:extLst>
          </p:cNvPr>
          <p:cNvSpPr txBox="1"/>
          <p:nvPr/>
        </p:nvSpPr>
        <p:spPr>
          <a:xfrm>
            <a:off x="295564" y="258618"/>
            <a:ext cx="82261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Latn-RS" b="1" dirty="0"/>
              <a:t>Kibuc Ginegar </a:t>
            </a:r>
            <a:r>
              <a:rPr lang="en-US" b="1" dirty="0"/>
              <a:t>je </a:t>
            </a:r>
            <a:r>
              <a:rPr lang="en-US" b="1" dirty="0" err="1"/>
              <a:t>osnovan</a:t>
            </a:r>
            <a:r>
              <a:rPr lang="en-US" b="1" dirty="0"/>
              <a:t> 1922. </a:t>
            </a:r>
            <a:r>
              <a:rPr lang="en-US" b="1" dirty="0" err="1"/>
              <a:t>godine</a:t>
            </a:r>
            <a:r>
              <a:rPr lang="en-US" b="1" dirty="0"/>
              <a:t> u </a:t>
            </a:r>
            <a:r>
              <a:rPr lang="en-US" b="1" dirty="0" err="1"/>
              <a:t>Donjoj</a:t>
            </a:r>
            <a:r>
              <a:rPr lang="en-US" b="1" dirty="0"/>
              <a:t> </a:t>
            </a:r>
            <a:r>
              <a:rPr lang="en-US" b="1" dirty="0" err="1"/>
              <a:t>Galileji</a:t>
            </a:r>
            <a:r>
              <a:rPr lang="en-US" b="1" dirty="0"/>
              <a:t> </a:t>
            </a:r>
            <a:r>
              <a:rPr lang="en-US" b="1" dirty="0" err="1"/>
              <a:t>uoči</a:t>
            </a:r>
            <a:r>
              <a:rPr lang="en-US" b="1" dirty="0"/>
              <a:t> </a:t>
            </a:r>
            <a:r>
              <a:rPr lang="en-US" b="1" dirty="0" err="1"/>
              <a:t>Roš</a:t>
            </a:r>
            <a:r>
              <a:rPr lang="en-US" b="1" dirty="0"/>
              <a:t> </a:t>
            </a:r>
            <a:r>
              <a:rPr lang="en-US" b="1" dirty="0" err="1"/>
              <a:t>Hašane</a:t>
            </a:r>
            <a:r>
              <a:rPr lang="en-US" b="1" dirty="0"/>
              <a:t>.</a:t>
            </a:r>
            <a:endParaRPr lang="sr-Latn-RS" b="1" dirty="0"/>
          </a:p>
          <a:p>
            <a:pPr algn="just"/>
            <a:r>
              <a:rPr lang="en-US" b="1" dirty="0" err="1"/>
              <a:t>Kibuc</a:t>
            </a:r>
            <a:r>
              <a:rPr lang="en-US" b="1" dirty="0"/>
              <a:t> je </a:t>
            </a:r>
            <a:r>
              <a:rPr lang="en-US" b="1" dirty="0" err="1"/>
              <a:t>dobio</a:t>
            </a:r>
            <a:r>
              <a:rPr lang="en-US" b="1" dirty="0"/>
              <a:t> </a:t>
            </a:r>
            <a:r>
              <a:rPr lang="en-US" b="1" dirty="0" err="1"/>
              <a:t>ime</a:t>
            </a:r>
            <a:r>
              <a:rPr lang="en-US" b="1" dirty="0"/>
              <a:t> po </a:t>
            </a:r>
            <a:r>
              <a:rPr lang="en-US" b="1" dirty="0" err="1"/>
              <a:t>drevnom</a:t>
            </a:r>
            <a:r>
              <a:rPr lang="en-US" b="1" dirty="0"/>
              <a:t> </a:t>
            </a:r>
            <a:r>
              <a:rPr lang="en-US" b="1" dirty="0" err="1"/>
              <a:t>bunaru</a:t>
            </a:r>
            <a:r>
              <a:rPr lang="en-US" b="1" dirty="0"/>
              <a:t> </a:t>
            </a:r>
            <a:r>
              <a:rPr lang="en-US" b="1" dirty="0" err="1"/>
              <a:t>Gingar</a:t>
            </a:r>
            <a:r>
              <a:rPr lang="en-US" b="1" dirty="0"/>
              <a:t>, koji se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danas</a:t>
            </a:r>
            <a:r>
              <a:rPr lang="en-US" b="1" dirty="0"/>
              <a:t> </a:t>
            </a:r>
            <a:r>
              <a:rPr lang="en-US" b="1" dirty="0" err="1"/>
              <a:t>može</a:t>
            </a:r>
            <a:r>
              <a:rPr lang="en-US" b="1" dirty="0"/>
              <a:t> </a:t>
            </a:r>
            <a:r>
              <a:rPr lang="en-US" b="1" dirty="0" err="1"/>
              <a:t>naći</a:t>
            </a:r>
            <a:r>
              <a:rPr lang="en-US" b="1" dirty="0"/>
              <a:t> </a:t>
            </a:r>
            <a:r>
              <a:rPr lang="en-US" b="1" dirty="0" err="1"/>
              <a:t>ispod</a:t>
            </a:r>
            <a:r>
              <a:rPr lang="en-US" b="1" dirty="0"/>
              <a:t> </a:t>
            </a:r>
            <a:r>
              <a:rPr lang="en-US" b="1" dirty="0" err="1"/>
              <a:t>vešeraja</a:t>
            </a:r>
            <a:r>
              <a:rPr lang="en-US" b="1" dirty="0"/>
              <a:t>. </a:t>
            </a:r>
            <a:r>
              <a:rPr lang="en-US" b="1" dirty="0" err="1"/>
              <a:t>Osnivači</a:t>
            </a:r>
            <a:r>
              <a:rPr lang="en-US" b="1" dirty="0"/>
              <a:t> </a:t>
            </a:r>
            <a:r>
              <a:rPr lang="en-US" b="1" dirty="0" err="1"/>
              <a:t>kibuca</a:t>
            </a:r>
            <a:r>
              <a:rPr lang="en-US" b="1" dirty="0"/>
              <a:t>, koji </a:t>
            </a:r>
            <a:r>
              <a:rPr lang="en-US" b="1" dirty="0" err="1"/>
              <a:t>su</a:t>
            </a:r>
            <a:r>
              <a:rPr lang="en-US" b="1" dirty="0"/>
              <a:t> u to </a:t>
            </a:r>
            <a:r>
              <a:rPr lang="en-US" b="1" dirty="0" err="1"/>
              <a:t>vreme</a:t>
            </a:r>
            <a:r>
              <a:rPr lang="en-US" b="1" dirty="0"/>
              <a:t> </a:t>
            </a:r>
            <a:r>
              <a:rPr lang="en-US" b="1" dirty="0" err="1"/>
              <a:t>radili</a:t>
            </a:r>
            <a:r>
              <a:rPr lang="en-US" b="1" dirty="0"/>
              <a:t> u </a:t>
            </a:r>
            <a:r>
              <a:rPr lang="en-US" b="1" dirty="0" err="1"/>
              <a:t>mošavima</a:t>
            </a:r>
            <a:r>
              <a:rPr lang="en-US" b="1" dirty="0"/>
              <a:t> u tom </a:t>
            </a:r>
            <a:r>
              <a:rPr lang="en-US" b="1" dirty="0" err="1"/>
              <a:t>području</a:t>
            </a:r>
            <a:r>
              <a:rPr lang="en-US" b="1" dirty="0"/>
              <a:t>, </a:t>
            </a:r>
            <a:r>
              <a:rPr lang="en-US" b="1" dirty="0" err="1"/>
              <a:t>došli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u </a:t>
            </a:r>
            <a:r>
              <a:rPr lang="en-US" b="1" dirty="0" err="1"/>
              <a:t>drugoj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trećoj</a:t>
            </a:r>
            <a:r>
              <a:rPr lang="en-US" b="1" dirty="0"/>
              <a:t> </a:t>
            </a:r>
            <a:r>
              <a:rPr lang="en-US" b="1" dirty="0" err="1"/>
              <a:t>Aliji</a:t>
            </a:r>
            <a:r>
              <a:rPr lang="en-US" b="1" dirty="0"/>
              <a:t>. </a:t>
            </a:r>
            <a:r>
              <a:rPr lang="en-US" b="1" dirty="0" err="1"/>
              <a:t>Ujedinili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se 1920. </a:t>
            </a:r>
            <a:r>
              <a:rPr lang="en-US" b="1" dirty="0" err="1"/>
              <a:t>godine</a:t>
            </a:r>
            <a:r>
              <a:rPr lang="en-US" b="1" dirty="0"/>
              <a:t> da bi </a:t>
            </a:r>
            <a:r>
              <a:rPr lang="en-US" b="1" dirty="0" err="1"/>
              <a:t>osnovali</a:t>
            </a:r>
            <a:r>
              <a:rPr lang="en-US" b="1" dirty="0"/>
              <a:t> </a:t>
            </a:r>
            <a:r>
              <a:rPr lang="en-US" b="1" dirty="0" err="1"/>
              <a:t>Deganiju</a:t>
            </a:r>
            <a:r>
              <a:rPr lang="en-US" b="1" dirty="0"/>
              <a:t> Gimel </a:t>
            </a:r>
            <a:r>
              <a:rPr lang="en-US" b="1" dirty="0" err="1"/>
              <a:t>južno</a:t>
            </a:r>
            <a:r>
              <a:rPr lang="en-US" b="1" dirty="0"/>
              <a:t> od </a:t>
            </a:r>
            <a:r>
              <a:rPr lang="en-US" b="1" dirty="0" err="1"/>
              <a:t>Deganije</a:t>
            </a:r>
            <a:r>
              <a:rPr lang="en-US" b="1" dirty="0"/>
              <a:t> Bet,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mestu</a:t>
            </a:r>
            <a:r>
              <a:rPr lang="en-US" b="1" dirty="0"/>
              <a:t> </a:t>
            </a:r>
            <a:r>
              <a:rPr lang="en-US" b="1" dirty="0" err="1"/>
              <a:t>koje</a:t>
            </a:r>
            <a:r>
              <a:rPr lang="en-US" b="1" dirty="0"/>
              <a:t> je </a:t>
            </a:r>
            <a:r>
              <a:rPr lang="en-US" b="1" dirty="0" err="1"/>
              <a:t>kasnije</a:t>
            </a:r>
            <a:r>
              <a:rPr lang="en-US" b="1" dirty="0"/>
              <a:t> </a:t>
            </a:r>
            <a:r>
              <a:rPr lang="en-US" b="1" dirty="0" err="1"/>
              <a:t>koristio</a:t>
            </a:r>
            <a:r>
              <a:rPr lang="en-US" b="1" dirty="0"/>
              <a:t> </a:t>
            </a:r>
            <a:r>
              <a:rPr lang="en-US" b="1" dirty="0" err="1"/>
              <a:t>kibuc</a:t>
            </a:r>
            <a:r>
              <a:rPr lang="en-US" b="1" dirty="0"/>
              <a:t> Beit Zera. </a:t>
            </a:r>
            <a:r>
              <a:rPr lang="en-US" b="1" dirty="0" err="1"/>
              <a:t>Odavde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morali</a:t>
            </a:r>
            <a:r>
              <a:rPr lang="en-US" b="1" dirty="0"/>
              <a:t> da se </a:t>
            </a:r>
            <a:r>
              <a:rPr lang="en-US" b="1" dirty="0" err="1"/>
              <a:t>presele</a:t>
            </a:r>
            <a:r>
              <a:rPr lang="en-US" b="1" dirty="0"/>
              <a:t> </a:t>
            </a:r>
            <a:r>
              <a:rPr lang="en-US" b="1" dirty="0" err="1"/>
              <a:t>zbog</a:t>
            </a:r>
            <a:r>
              <a:rPr lang="en-US" b="1" dirty="0"/>
              <a:t> </a:t>
            </a:r>
            <a:r>
              <a:rPr lang="en-US" b="1" dirty="0" err="1"/>
              <a:t>nedostatka</a:t>
            </a:r>
            <a:r>
              <a:rPr lang="en-US" b="1" dirty="0"/>
              <a:t> </a:t>
            </a:r>
            <a:r>
              <a:rPr lang="en-US" b="1" dirty="0" err="1"/>
              <a:t>zemlje</a:t>
            </a:r>
            <a:r>
              <a:rPr lang="en-US" b="1" dirty="0"/>
              <a:t>, pa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stigli</a:t>
            </a:r>
            <a:r>
              <a:rPr lang="en-US" b="1" dirty="0"/>
              <a:t> u </a:t>
            </a:r>
            <a:r>
              <a:rPr lang="en-US" b="1" dirty="0" err="1"/>
              <a:t>Ginegar</a:t>
            </a:r>
            <a:r>
              <a:rPr lang="en-US" b="1" dirty="0"/>
              <a:t>, za koji se </a:t>
            </a:r>
            <a:r>
              <a:rPr lang="en-US" b="1" dirty="0" err="1"/>
              <a:t>veruje</a:t>
            </a:r>
            <a:r>
              <a:rPr lang="en-US" b="1" dirty="0"/>
              <a:t> da je </a:t>
            </a:r>
            <a:r>
              <a:rPr lang="en-US" b="1" dirty="0" err="1"/>
              <a:t>izobličena</a:t>
            </a:r>
            <a:r>
              <a:rPr lang="en-US" b="1" dirty="0"/>
              <a:t> </a:t>
            </a:r>
            <a:r>
              <a:rPr lang="en-US" b="1" dirty="0" err="1"/>
              <a:t>reč</a:t>
            </a:r>
            <a:r>
              <a:rPr lang="en-US" b="1" dirty="0"/>
              <a:t> </a:t>
            </a:r>
            <a:r>
              <a:rPr lang="en-US" b="1" dirty="0" err="1"/>
              <a:t>Nagnager</a:t>
            </a:r>
            <a:r>
              <a:rPr lang="en-US" b="1" dirty="0"/>
              <a:t>, </a:t>
            </a:r>
            <a:r>
              <a:rPr lang="en-US" b="1" dirty="0" err="1"/>
              <a:t>selo</a:t>
            </a:r>
            <a:r>
              <a:rPr lang="en-US" b="1" dirty="0"/>
              <a:t> u </a:t>
            </a:r>
            <a:r>
              <a:rPr lang="en-US" b="1" dirty="0" err="1"/>
              <a:t>Galileji</a:t>
            </a:r>
            <a:r>
              <a:rPr lang="en-US" b="1" dirty="0"/>
              <a:t> </a:t>
            </a:r>
            <a:r>
              <a:rPr lang="en-US" b="1" dirty="0" err="1"/>
              <a:t>koje</a:t>
            </a:r>
            <a:r>
              <a:rPr lang="en-US" b="1" dirty="0"/>
              <a:t> se </a:t>
            </a:r>
            <a:r>
              <a:rPr lang="en-US" b="1" dirty="0" err="1"/>
              <a:t>pominje</a:t>
            </a:r>
            <a:r>
              <a:rPr lang="en-US" b="1" dirty="0"/>
              <a:t> u </a:t>
            </a:r>
            <a:r>
              <a:rPr lang="en-US" b="1" dirty="0" err="1"/>
              <a:t>Talmudu</a:t>
            </a:r>
            <a:r>
              <a:rPr lang="en-US" b="1" dirty="0"/>
              <a:t>.]Godine 1928, </a:t>
            </a:r>
            <a:r>
              <a:rPr lang="en-US" b="1" dirty="0" err="1"/>
              <a:t>Jevrejski</a:t>
            </a:r>
            <a:r>
              <a:rPr lang="en-US" b="1" dirty="0"/>
              <a:t> </a:t>
            </a:r>
            <a:r>
              <a:rPr lang="en-US" b="1" dirty="0" err="1"/>
              <a:t>nacionalni</a:t>
            </a:r>
            <a:r>
              <a:rPr lang="en-US" b="1" dirty="0"/>
              <a:t> fond je </a:t>
            </a:r>
            <a:r>
              <a:rPr lang="en-US" b="1" dirty="0" err="1"/>
              <a:t>regrutovao</a:t>
            </a:r>
            <a:r>
              <a:rPr lang="en-US" b="1" dirty="0"/>
              <a:t> </a:t>
            </a:r>
            <a:r>
              <a:rPr lang="en-US" b="1" dirty="0" err="1"/>
              <a:t>članove</a:t>
            </a:r>
            <a:r>
              <a:rPr lang="en-US" b="1" dirty="0"/>
              <a:t> </a:t>
            </a:r>
            <a:r>
              <a:rPr lang="en-US" b="1" dirty="0" err="1"/>
              <a:t>Ginegara</a:t>
            </a:r>
            <a:r>
              <a:rPr lang="en-US" b="1" dirty="0"/>
              <a:t> da </a:t>
            </a:r>
            <a:r>
              <a:rPr lang="en-US" b="1" dirty="0" err="1"/>
              <a:t>posade</a:t>
            </a:r>
            <a:r>
              <a:rPr lang="en-US" b="1" dirty="0"/>
              <a:t> </a:t>
            </a:r>
            <a:r>
              <a:rPr lang="en-US" b="1" dirty="0" err="1"/>
              <a:t>Balfurovu</a:t>
            </a:r>
            <a:r>
              <a:rPr lang="en-US" b="1" dirty="0"/>
              <a:t> </a:t>
            </a:r>
            <a:r>
              <a:rPr lang="en-US" b="1" dirty="0" err="1"/>
              <a:t>šumu</a:t>
            </a:r>
            <a:r>
              <a:rPr lang="en-US" b="1" dirty="0"/>
              <a:t>, </a:t>
            </a:r>
            <a:r>
              <a:rPr lang="en-US" b="1" dirty="0" err="1"/>
              <a:t>svoj</a:t>
            </a:r>
            <a:r>
              <a:rPr lang="en-US" b="1" dirty="0"/>
              <a:t> </a:t>
            </a:r>
            <a:r>
              <a:rPr lang="en-US" b="1" dirty="0" err="1"/>
              <a:t>prvi</a:t>
            </a:r>
            <a:r>
              <a:rPr lang="en-US" b="1" dirty="0"/>
              <a:t> </a:t>
            </a:r>
            <a:r>
              <a:rPr lang="en-US" b="1" dirty="0" err="1"/>
              <a:t>projekat</a:t>
            </a:r>
            <a:r>
              <a:rPr lang="en-US" b="1" dirty="0"/>
              <a:t> </a:t>
            </a:r>
            <a:r>
              <a:rPr lang="en-US" b="1" dirty="0" err="1"/>
              <a:t>pošumljavanja</a:t>
            </a:r>
            <a:r>
              <a:rPr lang="en-US" b="1" dirty="0"/>
              <a:t>.[Prema </a:t>
            </a:r>
            <a:r>
              <a:rPr lang="en-US" b="1" dirty="0" err="1"/>
              <a:t>popisu</a:t>
            </a:r>
            <a:r>
              <a:rPr lang="en-US" b="1" dirty="0"/>
              <a:t> </a:t>
            </a:r>
            <a:r>
              <a:rPr lang="en-US" b="1" dirty="0" err="1"/>
              <a:t>iz</a:t>
            </a:r>
            <a:r>
              <a:rPr lang="en-US" b="1" dirty="0"/>
              <a:t> 1931. </a:t>
            </a:r>
            <a:r>
              <a:rPr lang="en-US" b="1" dirty="0" err="1"/>
              <a:t>godine</a:t>
            </a:r>
            <a:r>
              <a:rPr lang="en-US" b="1" dirty="0"/>
              <a:t>, </a:t>
            </a:r>
            <a:r>
              <a:rPr lang="en-US" b="1" dirty="0" err="1"/>
              <a:t>imalo</a:t>
            </a:r>
            <a:r>
              <a:rPr lang="en-US" b="1" dirty="0"/>
              <a:t> je 109 </a:t>
            </a:r>
            <a:r>
              <a:rPr lang="en-US" b="1" dirty="0" err="1"/>
              <a:t>stanovnika</a:t>
            </a:r>
            <a:r>
              <a:rPr lang="en-US" b="1" dirty="0"/>
              <a:t>, </a:t>
            </a:r>
            <a:r>
              <a:rPr lang="en-US" b="1" dirty="0" err="1"/>
              <a:t>sve</a:t>
            </a:r>
            <a:r>
              <a:rPr lang="en-US" b="1" dirty="0"/>
              <a:t> </a:t>
            </a:r>
            <a:r>
              <a:rPr lang="en-US" b="1" dirty="0" err="1"/>
              <a:t>Jevreje</a:t>
            </a:r>
            <a:r>
              <a:rPr lang="en-US" b="1" dirty="0"/>
              <a:t>, u </a:t>
            </a:r>
            <a:r>
              <a:rPr lang="en-US" b="1" dirty="0" err="1"/>
              <a:t>ukupno</a:t>
            </a:r>
            <a:r>
              <a:rPr lang="en-US" b="1" dirty="0"/>
              <a:t> 17 </a:t>
            </a:r>
            <a:r>
              <a:rPr lang="en-US" b="1" dirty="0" err="1"/>
              <a:t>kuća</a:t>
            </a:r>
            <a:r>
              <a:rPr lang="en-US" b="1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6F6D6-A013-EB8D-DB85-D5426CBCC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938" y="4214091"/>
            <a:ext cx="1810669" cy="2298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9E86B-4CB4-915E-8051-4C065E782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3" y="3453553"/>
            <a:ext cx="6095610" cy="28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65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inegar 1942">
            <a:extLst>
              <a:ext uri="{FF2B5EF4-FFF2-40B4-BE49-F238E27FC236}">
                <a16:creationId xmlns:a16="http://schemas.microsoft.com/office/drawing/2014/main" id="{B445D236-CCD4-D191-222D-F333560C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5" y="309682"/>
            <a:ext cx="5267765" cy="34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17EA58D8-6B2F-E9B6-0CAF-20C3D85F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23" y="309682"/>
            <a:ext cx="4667542" cy="34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1A83242E-FDE9-E18A-69B8-25B39AEBC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45" y="4076114"/>
            <a:ext cx="38862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760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D3D35-C538-B894-A40D-EAB6A09C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67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lausner, Joseph (1874-1958) Menahem Ussishkin: His Life and Work / Dr. Jose - Picture 1 of 1">
            <a:extLst>
              <a:ext uri="{FF2B5EF4-FFF2-40B4-BE49-F238E27FC236}">
                <a16:creationId xmlns:a16="http://schemas.microsoft.com/office/drawing/2014/main" id="{E06F9B11-A777-502C-2ACE-2D5795BA61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lausner, Joseph (1874-1958) Menahem Ussishkin: His Life and Work / Dr. Jose - Picture 1 of 1">
            <a:extLst>
              <a:ext uri="{FF2B5EF4-FFF2-40B4-BE49-F238E27FC236}">
                <a16:creationId xmlns:a16="http://schemas.microsoft.com/office/drawing/2014/main" id="{51A33DA7-7C3A-227E-A507-AB3610A222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Klausner, Joseph (1874-1958) Menahem Ussishkin: His Life and Work / Dr. Jose - Picture 1 of 1">
            <a:extLst>
              <a:ext uri="{FF2B5EF4-FFF2-40B4-BE49-F238E27FC236}">
                <a16:creationId xmlns:a16="http://schemas.microsoft.com/office/drawing/2014/main" id="{43D2D018-C5A3-8680-88D5-F5EC62222B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Klausner,Joseph (1874-1958) Menahem Ussishkin: His Life e Lavoriamo / A Dr. Jose - Picture 1 of 1">
            <a:extLst>
              <a:ext uri="{FF2B5EF4-FFF2-40B4-BE49-F238E27FC236}">
                <a16:creationId xmlns:a16="http://schemas.microsoft.com/office/drawing/2014/main" id="{C2C6BD35-F42C-C9E4-B0FF-ED389EB163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Klausner,Joseph (1874-1958) Menahem Ussishkin: His Life e Lavoriamo / A Dr. Jose - Picture 1 of 1">
            <a:extLst>
              <a:ext uri="{FF2B5EF4-FFF2-40B4-BE49-F238E27FC236}">
                <a16:creationId xmlns:a16="http://schemas.microsoft.com/office/drawing/2014/main" id="{45270752-77FA-42C1-52F4-F42F084F3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ACF329-862F-B1DF-9094-368CF75CB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07" y="0"/>
            <a:ext cx="3472873" cy="1953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715FF-BB95-11A7-4D5D-A438FAEC4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707" y="2263485"/>
            <a:ext cx="3472873" cy="2061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F08408-6165-4F13-502C-D3CFADA0C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707" y="4712278"/>
            <a:ext cx="3472873" cy="2145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C8CAE0-E8B1-A25C-2ABB-BDBFA4976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0"/>
            <a:ext cx="3472873" cy="19534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2FA2CB-B924-2F95-36BB-A3375FF44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2245302"/>
            <a:ext cx="3472873" cy="2079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3F18FD-F878-BDEF-4BD7-1EF2C6740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0" y="4712278"/>
            <a:ext cx="3472873" cy="214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88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ohn Britt Pottery : February 2012">
            <a:extLst>
              <a:ext uri="{FF2B5EF4-FFF2-40B4-BE49-F238E27FC236}">
                <a16:creationId xmlns:a16="http://schemas.microsoft.com/office/drawing/2014/main" id="{2C85368A-3C4B-058B-40EA-45560ED58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37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AE3F6-C48C-E825-C9BC-60A6EB501DD7}"/>
              </a:ext>
            </a:extLst>
          </p:cNvPr>
          <p:cNvSpPr txBox="1"/>
          <p:nvPr/>
        </p:nvSpPr>
        <p:spPr>
          <a:xfrm>
            <a:off x="9016795" y="571500"/>
            <a:ext cx="271163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800" b="1" dirty="0"/>
              <a:t>Pšenica</a:t>
            </a:r>
          </a:p>
          <a:p>
            <a:r>
              <a:rPr lang="sr-Latn-RS" sz="2800" b="1" dirty="0"/>
              <a:t>Ječam</a:t>
            </a:r>
          </a:p>
          <a:p>
            <a:r>
              <a:rPr lang="sr-Latn-RS" sz="2800" b="1" dirty="0"/>
              <a:t>Maslina</a:t>
            </a:r>
          </a:p>
          <a:p>
            <a:r>
              <a:rPr lang="sr-Latn-RS" sz="2800" b="1" dirty="0"/>
              <a:t>Urma </a:t>
            </a:r>
          </a:p>
          <a:p>
            <a:r>
              <a:rPr lang="sr-Latn-RS" sz="2800" b="1" dirty="0"/>
              <a:t>Grožđe</a:t>
            </a:r>
          </a:p>
          <a:p>
            <a:r>
              <a:rPr lang="sr-Latn-RS" sz="2800" b="1" dirty="0"/>
              <a:t>Smokva</a:t>
            </a:r>
          </a:p>
          <a:p>
            <a:r>
              <a:rPr lang="sr-Latn-RS" sz="2800" b="1" dirty="0"/>
              <a:t>Nar  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E00DC-9280-4728-B481-15ABCD732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276" y="4071658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06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ESTALE SINAGOGE – beotura">
            <a:extLst>
              <a:ext uri="{FF2B5EF4-FFF2-40B4-BE49-F238E27FC236}">
                <a16:creationId xmlns:a16="http://schemas.microsoft.com/office/drawing/2014/main" id="{D9A61CBD-618A-F331-AE92-8FDBD856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61" y="219075"/>
            <a:ext cx="4238625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3DCA87C-35A4-65D2-5F8D-39153977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42" y="219075"/>
            <a:ext cx="428625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29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3F877-15CC-04D1-E799-3A7727D83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5" y="1027278"/>
            <a:ext cx="6668069" cy="4803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D51C5C-1995-930F-A3CC-3FE4005C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518" y="1027278"/>
            <a:ext cx="3796397" cy="48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30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796716-BB46-C882-56CF-8911E7FE5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242427"/>
            <a:ext cx="6870750" cy="437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D404F-483B-85CD-2A09-1E445B826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18" y="494419"/>
            <a:ext cx="4439597" cy="59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51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DA513-795E-1CAD-7DCA-C5F9B3747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81" y="281521"/>
            <a:ext cx="4178106" cy="5471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A15419-1F79-476E-1ECD-90907A09B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50" y="1687945"/>
            <a:ext cx="4314093" cy="3482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27A64-D4C1-80AB-0CF0-3E01EEBB4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981" y="4034713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08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8A11D-18F2-18C5-F4E9-DC1442947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327" y="556811"/>
            <a:ext cx="4753638" cy="5744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062A9-0577-1AA9-F7E0-13D739A2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771649"/>
            <a:ext cx="5905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63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8E1FE2-5237-CCBB-C9E3-2680E22AE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1" y="287215"/>
            <a:ext cx="8862646" cy="628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244CD2-CD4F-BE78-434F-FC624B3CB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217" y="4394931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28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ibbutz Sha'ar HaAmakim (Israel) - שער העמקים מבט מהאוויר - YouTube">
            <a:extLst>
              <a:ext uri="{FF2B5EF4-FFF2-40B4-BE49-F238E27FC236}">
                <a16:creationId xmlns:a16="http://schemas.microsoft.com/office/drawing/2014/main" id="{F2ADE4D0-ACAF-37EC-7D55-C6DEBDC0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506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nd Accommodation, Food and Attractions on Kibbutzim | Visit a Kibbutz ...">
            <a:extLst>
              <a:ext uri="{FF2B5EF4-FFF2-40B4-BE49-F238E27FC236}">
                <a16:creationId xmlns:a16="http://schemas.microsoft.com/office/drawing/2014/main" id="{7708DBEF-EF7E-29E9-159F-4816D3A57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" y="161925"/>
            <a:ext cx="48768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Le KKL-JNF prévoit d'enraciner la protection des arbres dans la loi ...">
            <a:extLst>
              <a:ext uri="{FF2B5EF4-FFF2-40B4-BE49-F238E27FC236}">
                <a16:creationId xmlns:a16="http://schemas.microsoft.com/office/drawing/2014/main" id="{1829A2EC-DAF2-20DB-61D5-2ECE8B538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1159"/>
            <a:ext cx="4876800" cy="304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ap of All the Kibbutzim in Israel - Visit a Kibbutz in Israel ...">
            <a:extLst>
              <a:ext uri="{FF2B5EF4-FFF2-40B4-BE49-F238E27FC236}">
                <a16:creationId xmlns:a16="http://schemas.microsoft.com/office/drawing/2014/main" id="{0E299F71-9491-513E-69ED-67F9BF9F8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49" y="161925"/>
            <a:ext cx="48768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055265-ED1D-DB6D-B526-C9F4F6A0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8847" y="4284095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20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62AE9A-A49E-5F0F-2B24-146019FDD296}"/>
              </a:ext>
            </a:extLst>
          </p:cNvPr>
          <p:cNvSpPr txBox="1"/>
          <p:nvPr/>
        </p:nvSpPr>
        <p:spPr>
          <a:xfrm>
            <a:off x="563418" y="1025236"/>
            <a:ext cx="112683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800" b="1" dirty="0"/>
              <a:t>Prezentaciju za zoom šabat pripremio</a:t>
            </a:r>
          </a:p>
          <a:p>
            <a:pPr algn="ctr"/>
            <a:r>
              <a:rPr lang="sr-Latn-RS" sz="4800" b="1" dirty="0"/>
              <a:t> </a:t>
            </a:r>
          </a:p>
          <a:p>
            <a:pPr algn="ctr"/>
            <a:r>
              <a:rPr lang="sr-Latn-RS" sz="6600" b="1" dirty="0"/>
              <a:t>DAVOR SALOM</a:t>
            </a:r>
          </a:p>
          <a:p>
            <a:pPr algn="ctr"/>
            <a:r>
              <a:rPr lang="sr-Latn-RS" sz="6600" b="1" dirty="0"/>
              <a:t>(DAVID BEN MOŠE ŠALOM)</a:t>
            </a:r>
          </a:p>
          <a:p>
            <a:pPr algn="ctr"/>
            <a:endParaRPr lang="sr-Latn-RS" sz="6600" b="1" dirty="0"/>
          </a:p>
          <a:p>
            <a:pPr algn="ctr"/>
            <a:r>
              <a:rPr lang="sr-Latn-RS" sz="3600" b="1" dirty="0"/>
              <a:t>30. januar 2026.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16931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56C86-BB26-417F-050B-8590972AA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824" y="3784909"/>
            <a:ext cx="1810669" cy="2298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9D5D2A-8EFC-0461-5BE2-C011890784AD}"/>
              </a:ext>
            </a:extLst>
          </p:cNvPr>
          <p:cNvSpPr txBox="1"/>
          <p:nvPr/>
        </p:nvSpPr>
        <p:spPr>
          <a:xfrm>
            <a:off x="5661891" y="571500"/>
            <a:ext cx="60665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800" b="1" dirty="0"/>
              <a:t>Izrael, juli 2025.</a:t>
            </a:r>
          </a:p>
          <a:p>
            <a:r>
              <a:rPr lang="sr-Latn-RS" sz="2800" b="1" dirty="0"/>
              <a:t>KKL – međunarodna obrazovna konferencija</a:t>
            </a:r>
          </a:p>
          <a:p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B5E02-FAD1-D71D-69C3-DF320B121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28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3093A-298C-8152-E9B6-9926EA80D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450" y="3520912"/>
            <a:ext cx="1810669" cy="229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17543-156A-BA16-AF43-58097C3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210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A61ACD-B098-67BE-03C4-FABF942006DF}"/>
              </a:ext>
            </a:extLst>
          </p:cNvPr>
          <p:cNvSpPr txBox="1"/>
          <p:nvPr/>
        </p:nvSpPr>
        <p:spPr>
          <a:xfrm>
            <a:off x="5320145" y="514845"/>
            <a:ext cx="65532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dirty="0"/>
              <a:t>Potvrda o učešću Davora Saloma na KKL-JNF konferenciji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26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BAB66-5946-B694-C252-78B4C480A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4" y="614466"/>
            <a:ext cx="3857625" cy="5148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F6C04-9BE2-280A-A853-A3C60C450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81" y="614466"/>
            <a:ext cx="3857625" cy="5148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5FDC8-A86D-E95E-C729-42DEB5507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792" y="4074452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3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3C77876-429C-146D-BCE9-81AA72E419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A14D09D-AAED-7B8F-F53D-0FD906AD14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2B119454-371D-B3FA-7CD5-0785F96FE7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AD9A2548-51E6-2E33-7705-97FEA37D0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EDFBC8C3-5D3E-79F6-FD29-973F384E73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D1EEEAE1-4ACF-9584-BF61-1C86C53232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7D607-1D51-5443-34F2-2935B07C8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4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7C0F6-13C6-B1EF-D161-C681E4F83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0242956" cy="15147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RS" b="1" dirty="0"/>
              <a:t>PRIČA O</a:t>
            </a:r>
          </a:p>
          <a:p>
            <a:pPr marL="0" indent="0" algn="ctr">
              <a:buNone/>
            </a:pPr>
            <a:r>
              <a:rPr lang="sr-Latn-RS" b="1" dirty="0"/>
              <a:t>SPOMEN ŠUMI KRALJA  PETRA I KARAĐORĐEVIĆA</a:t>
            </a:r>
          </a:p>
          <a:p>
            <a:pPr marL="0" indent="0" algn="ctr">
              <a:buNone/>
            </a:pPr>
            <a:r>
              <a:rPr lang="sr-Latn-RS" b="1" dirty="0"/>
              <a:t>SPOMEN ŠUMI KRALJA ALEKSANDRA KARAĐORĐEVIĆA</a:t>
            </a:r>
            <a:endParaRPr lang="en-US" b="1" dirty="0"/>
          </a:p>
        </p:txBody>
      </p:sp>
      <p:pic>
        <p:nvPicPr>
          <p:cNvPr id="5" name="Picture 2" descr="PRIJE 115 GODINA KRUNISAN KRALJ PETAR PRVI KARAĐORĐEVIĆ - Top Portal">
            <a:extLst>
              <a:ext uri="{FF2B5EF4-FFF2-40B4-BE49-F238E27FC236}">
                <a16:creationId xmlns:a16="http://schemas.microsoft.com/office/drawing/2014/main" id="{D0F96471-ADDF-0CBD-8815-9BA80707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82" y="1910818"/>
            <a:ext cx="3673729" cy="441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ĆANJE: Ubijen kralj Aleksandar I Karađorđević – BUDITE U TOKU">
            <a:extLst>
              <a:ext uri="{FF2B5EF4-FFF2-40B4-BE49-F238E27FC236}">
                <a16:creationId xmlns:a16="http://schemas.microsoft.com/office/drawing/2014/main" id="{F8856BF0-066D-8323-2015-165ED516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8" y="1910818"/>
            <a:ext cx="3972093" cy="441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71732-11BF-C9F7-B745-A088D573E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956" y="4406920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8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71A58-D246-C0EC-9566-312AF12A2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7" y="259541"/>
            <a:ext cx="4033156" cy="5212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62FB7-730A-6DDA-7CA4-B18D2B809F7F}"/>
              </a:ext>
            </a:extLst>
          </p:cNvPr>
          <p:cNvSpPr txBox="1"/>
          <p:nvPr/>
        </p:nvSpPr>
        <p:spPr>
          <a:xfrm>
            <a:off x="4618182" y="514845"/>
            <a:ext cx="7255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sr-Latn-RS" sz="2200" b="1" dirty="0"/>
              <a:t>Tvoj prilog što ga daješ u kasicu NIJE MILOSTINJA !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sr-Latn-RS" sz="2200" b="1" dirty="0"/>
              <a:t>KKL osigurava budučnost Tvoju i Tvoga naroda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sr-Latn-RS" sz="2200" b="1" dirty="0"/>
              <a:t>KKL daje omladini spas i oslobođenje TLO POD NOGAMA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4578" name="Picture 2" descr="ISRAEL 2021 JNF / KKL 120 YEARS STAMP MAXIMUM CARD ">
            <a:extLst>
              <a:ext uri="{FF2B5EF4-FFF2-40B4-BE49-F238E27FC236}">
                <a16:creationId xmlns:a16="http://schemas.microsoft.com/office/drawing/2014/main" id="{57A81BAC-05BF-BCBB-2B6A-2DA01809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9" y="1902388"/>
            <a:ext cx="2583557" cy="403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B846A-ED53-4F65-0325-D1988B40B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756" y="4265623"/>
            <a:ext cx="1810669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0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4547</TotalTime>
  <Words>1464</Words>
  <Application>Microsoft Office PowerPoint</Application>
  <PresentationFormat>Widescreen</PresentationFormat>
  <Paragraphs>96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Google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Davor Salom</dc:creator>
  <cp:lastModifiedBy>jevrejskimuzej</cp:lastModifiedBy>
  <cp:revision>51</cp:revision>
  <dcterms:created xsi:type="dcterms:W3CDTF">2026-01-24T16:43:20Z</dcterms:created>
  <dcterms:modified xsi:type="dcterms:W3CDTF">2026-01-29T11:14:31Z</dcterms:modified>
</cp:coreProperties>
</file>