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0" autoAdjust="0"/>
    <p:restoredTop sz="94660"/>
  </p:normalViewPr>
  <p:slideViewPr>
    <p:cSldViewPr snapToGrid="0">
      <p:cViewPr varScale="1">
        <p:scale>
          <a:sx n="72" d="100"/>
          <a:sy n="72" d="100"/>
        </p:scale>
        <p:origin x="88" y="3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5E693-E436-8066-6E73-B80BC17AB4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6167AC-9C1E-9F1D-E031-20007E4E5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05D6A3-ACE0-33BA-394B-DB054759C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69F2-2C9F-4629-B596-1957AD6CAD36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33565B-96AA-244B-81CD-F0451D3BB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2B154B-5158-ECAF-6657-7B3B11657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B8633-2206-461E-BE30-982F1687CF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813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E82DD-9B9C-0052-DB41-28FACC7CC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EF3B52-5927-A40C-E38D-DC060EA377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BF4840-FC28-B0A0-16F0-7966E5830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69F2-2C9F-4629-B596-1957AD6CAD36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9EA236-03F6-8931-4C9A-CFB0A2CC8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40E7EE-CF72-493E-B141-2DE14581B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B8633-2206-461E-BE30-982F1687CF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9977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F2A536-B382-CEB6-A490-64A040D6F0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A579B8-E317-3EAB-1352-9E56D4C5ED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4EFD07-560A-276A-28FB-81F33BBF7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69F2-2C9F-4629-B596-1957AD6CAD36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0F0D54-E2B0-C6ED-F110-1CD410AEF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ECB7C6-8D80-F328-35DD-B1A255911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B8633-2206-461E-BE30-982F1687CF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0975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C507B-3045-7B94-B5A6-F620A44D9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16BDAD-683B-4A62-6107-FF35797A0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918A51-939D-D7E5-6A10-85B531225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69F2-2C9F-4629-B596-1957AD6CAD36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DFA008-8923-3A59-BBB7-2A1F3DFAA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EE3CA6-ED41-2E8B-59EA-D6AF50150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B8633-2206-461E-BE30-982F1687CF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848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5B86D-B25E-36E3-ABE9-4F27AB794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31BECA-F19E-2842-7900-C9ECB8F48A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D3B4C-E43E-538A-E034-3CF1A2B1E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69F2-2C9F-4629-B596-1957AD6CAD36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EA04A3-2D12-A0E7-8936-CDC279963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D81277-113D-576F-C8CD-87836F62E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B8633-2206-461E-BE30-982F1687CF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66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93765-F7D0-9A4D-EA28-6D7C06465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B9558-D4BA-0411-0904-DF011D70A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8D8E55-2F64-4490-CBB1-F5FCD0E8CD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8E429C-1EB4-2FAA-7B41-5C70A9375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69F2-2C9F-4629-B596-1957AD6CAD36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21858E-13E0-B64F-E8CA-E493AF84B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01116B-BF5B-AB5B-59DE-2B16EEEFA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B8633-2206-461E-BE30-982F1687CF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2399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D3F4F-5814-9968-29BB-6E0306D0E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292265-2C0F-22CB-C74A-B02462257D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0C3306-E031-E240-B4E5-239CC19D9C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5896D9-7C71-993A-BCAB-11A1D05D70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43AA8B-AA4C-E744-65EE-35C76EE430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BBE0A6-0437-2490-814D-26707B0CC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69F2-2C9F-4629-B596-1957AD6CAD36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C561EA-647B-FE58-10CF-749D0F96F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8B5829-2653-823B-023F-85E057878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B8633-2206-461E-BE30-982F1687CF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1087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DBF46-DC42-5A51-0EBE-09B13DFBE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059CB7-2087-A064-19AF-741AC35B9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69F2-2C9F-4629-B596-1957AD6CAD36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A79C40-966D-B504-E8F7-B655F1C1E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C2DFF1-F2DA-6118-93CD-4122018FC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B8633-2206-461E-BE30-982F1687CF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584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B823A4-8F5A-D932-09F4-D20FCC28E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69F2-2C9F-4629-B596-1957AD6CAD36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D558EE-8E33-F2A5-67A2-9C6CFFBF1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3060A6-5085-DF8E-E7DB-E999F9F08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B8633-2206-461E-BE30-982F1687CF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1545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DB3CD-7594-A512-FB2E-8A9661E64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2C17F-1779-7536-8AB7-216B64EFF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A2B1D5-C4F4-C8A0-98E7-EE393B3D25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BB4137-4D35-FB9C-A4C5-BC93AC093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69F2-2C9F-4629-B596-1957AD6CAD36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DF96F5-CA3E-5824-7F37-127427DB8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C27D4E-6C3F-7297-5D8B-946EECBFE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B8633-2206-461E-BE30-982F1687CF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7001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0B20C-D220-22E9-9226-8AF854016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D48518-40A2-162E-3D98-C1906BED6E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A4C37B-D203-5CE8-3BFA-B081460685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E164A8-8BC0-8E3C-4F65-A50E3B574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69F2-2C9F-4629-B596-1957AD6CAD36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D270F-C1A3-1E15-7175-881BF4923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3A34D7-9BB5-3595-E05A-2E70BDB25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B8633-2206-461E-BE30-982F1687CF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7695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8E8A2-4D45-2B4E-EB8F-3FB724D5B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C98228-3C3B-7787-9F3E-E45422A412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BA63D7-069F-C029-11E2-29FFD1E1B0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A869F2-2C9F-4629-B596-1957AD6CAD36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01EE34-DDDE-CD3F-56F6-AF106BEC0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7D18C-4A83-87B5-C74D-35CF54D71B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DB8633-2206-461E-BE30-982F1687CF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129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7F9D2-ECD1-67C7-5298-D2323261E0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Nada </a:t>
            </a:r>
            <a:r>
              <a:rPr lang="en-GB" dirty="0" err="1"/>
              <a:t>kanada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F6F468-C6E6-9CD3-A894-AE31724077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0326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AED91-BB3B-94E4-1396-D1A892EC4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DCAA3-0B9B-76B6-5126-50A3F961BC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God of Vengeance&#10;&#10;AI-generated content may be incorrect.">
            <a:extLst>
              <a:ext uri="{FF2B5EF4-FFF2-40B4-BE49-F238E27FC236}">
                <a16:creationId xmlns:a16="http://schemas.microsoft.com/office/drawing/2014/main" id="{E6E88142-E7BD-5B49-2C55-FAA1CBDEB5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343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A9DB1-2989-1A02-F2C9-835BDF353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F1C18-BCE4-9CE6-3954-0AF80592B5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Women's Minyan&#10;&#10;AI-generated content may be incorrect.">
            <a:extLst>
              <a:ext uri="{FF2B5EF4-FFF2-40B4-BE49-F238E27FC236}">
                <a16:creationId xmlns:a16="http://schemas.microsoft.com/office/drawing/2014/main" id="{C942BA54-22A4-FC65-097F-CCF7A8C19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082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7445E-DE79-1902-F859-3973A720D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DB514-43E2-44EF-56BE-4CF077EAC4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Einstein's Gift&#10;&#10;AI-generated content may be incorrect.">
            <a:extLst>
              <a:ext uri="{FF2B5EF4-FFF2-40B4-BE49-F238E27FC236}">
                <a16:creationId xmlns:a16="http://schemas.microsoft.com/office/drawing/2014/main" id="{DA0EBC5E-11B5-D95E-5FFB-CC360D465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742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54357-84FA-A418-3AEB-6C90E53FE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E993CB-F3A0-4743-3038-119ED6192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89696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</Words>
  <Application>Microsoft Office PowerPoint</Application>
  <PresentationFormat>Widescreen</PresentationFormat>
  <Paragraphs>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Nada kanada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Rale Barbi</dc:creator>
  <cp:lastModifiedBy>Rale Barbi</cp:lastModifiedBy>
  <cp:revision>1</cp:revision>
  <dcterms:created xsi:type="dcterms:W3CDTF">2026-08-21T15:30:47Z</dcterms:created>
  <dcterms:modified xsi:type="dcterms:W3CDTF">2026-08-21T15:34:14Z</dcterms:modified>
</cp:coreProperties>
</file>