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4"/>
  </p:notesMasterIdLst>
  <p:sldIdLst>
    <p:sldId id="257" r:id="rId2"/>
    <p:sldId id="256" r:id="rId3"/>
    <p:sldId id="258" r:id="rId4"/>
    <p:sldId id="259" r:id="rId5"/>
    <p:sldId id="307" r:id="rId6"/>
    <p:sldId id="308" r:id="rId7"/>
    <p:sldId id="260" r:id="rId8"/>
    <p:sldId id="269" r:id="rId9"/>
    <p:sldId id="262" r:id="rId10"/>
    <p:sldId id="263" r:id="rId11"/>
    <p:sldId id="264" r:id="rId12"/>
    <p:sldId id="265" r:id="rId13"/>
    <p:sldId id="266" r:id="rId14"/>
    <p:sldId id="302" r:id="rId15"/>
    <p:sldId id="317" r:id="rId16"/>
    <p:sldId id="304" r:id="rId17"/>
    <p:sldId id="305" r:id="rId18"/>
    <p:sldId id="306" r:id="rId19"/>
    <p:sldId id="272" r:id="rId20"/>
    <p:sldId id="273" r:id="rId21"/>
    <p:sldId id="274" r:id="rId22"/>
    <p:sldId id="275" r:id="rId23"/>
    <p:sldId id="278" r:id="rId24"/>
    <p:sldId id="279" r:id="rId25"/>
    <p:sldId id="280" r:id="rId26"/>
    <p:sldId id="281" r:id="rId27"/>
    <p:sldId id="282" r:id="rId28"/>
    <p:sldId id="284" r:id="rId29"/>
    <p:sldId id="283" r:id="rId30"/>
    <p:sldId id="285" r:id="rId31"/>
    <p:sldId id="289" r:id="rId32"/>
    <p:sldId id="286" r:id="rId33"/>
    <p:sldId id="287" r:id="rId34"/>
    <p:sldId id="288" r:id="rId35"/>
    <p:sldId id="290" r:id="rId36"/>
    <p:sldId id="291" r:id="rId37"/>
    <p:sldId id="292" r:id="rId38"/>
    <p:sldId id="294" r:id="rId39"/>
    <p:sldId id="293" r:id="rId40"/>
    <p:sldId id="295" r:id="rId41"/>
    <p:sldId id="297" r:id="rId42"/>
    <p:sldId id="296" r:id="rId43"/>
    <p:sldId id="298" r:id="rId44"/>
    <p:sldId id="299" r:id="rId45"/>
    <p:sldId id="300" r:id="rId46"/>
    <p:sldId id="309" r:id="rId47"/>
    <p:sldId id="312" r:id="rId48"/>
    <p:sldId id="310" r:id="rId49"/>
    <p:sldId id="313" r:id="rId50"/>
    <p:sldId id="314" r:id="rId51"/>
    <p:sldId id="315" r:id="rId52"/>
    <p:sldId id="301" r:id="rId53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D2307"/>
    <a:srgbClr val="FAF3EA"/>
    <a:srgbClr val="996633"/>
    <a:srgbClr val="CC9900"/>
    <a:srgbClr val="542708"/>
    <a:srgbClr val="0033CC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91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E22403-65B7-40C6-BBE0-2AB92D036AEC}" type="datetimeFigureOut">
              <a:rPr lang="es-ES" smtClean="0"/>
              <a:t>13/10/2026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3F37F1-2FF4-40F6-AF35-4F48F6BC6F6D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305398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3F37F1-2FF4-40F6-AF35-4F48F6BC6F6D}" type="slidenum">
              <a:rPr lang="es-ES" smtClean="0"/>
              <a:t>16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301873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FEA8F33-ED0D-D3AC-BCBA-A2A0A0F24E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8008A67-C88F-4A11-B473-5C3F58E101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799F693-0DBC-7F05-FBA9-7DC3BE4984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CC969-9F0F-41AB-BD0D-A43D2B3C4E84}" type="datetimeFigureOut">
              <a:rPr lang="es-ES" smtClean="0"/>
              <a:t>13/10/2026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348086A-5CEE-1306-8ACE-9B41EB8A5A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9283BAD-ED61-4EB7-33C2-6AE4B63AD2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23634-A3A2-47D0-922E-57095934D584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75862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E70C3E-80CB-5A88-441A-433C85150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63686CC-0B51-4234-6389-D945E8DB11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29E0DA2-63C2-855F-202A-E94264C7C8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CC969-9F0F-41AB-BD0D-A43D2B3C4E84}" type="datetimeFigureOut">
              <a:rPr lang="es-ES" smtClean="0"/>
              <a:t>13/10/2026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EC25FA8-8DEB-A45D-CF5A-5241BEB00F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EE32C69-7C2F-6BCE-7A9E-5BFB594EA2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23634-A3A2-47D0-922E-57095934D584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80217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48C9CB0-5F3F-CE78-15B3-FF1DCD05C1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49E12B5-BE2E-4506-EB1F-2AB0EA7FEF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CF0E041-FB3B-21EE-F141-02EF5E9A7F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CC969-9F0F-41AB-BD0D-A43D2B3C4E84}" type="datetimeFigureOut">
              <a:rPr lang="es-ES" smtClean="0"/>
              <a:t>13/10/2026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3421CAB-24C2-9AFF-9F10-FED3F7C985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63D1BA8-DC73-BB87-7FB8-E33FB0ECC6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23634-A3A2-47D0-922E-57095934D584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11314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56093A7-B76C-370B-3E76-37D2F86C51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9368C7E-547D-33EC-95D0-A9591AE3C0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FD745A0-30A2-BBA9-3363-0B95506D5E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06EC871-84A8-1075-88FD-F6DE74D572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CC969-9F0F-41AB-BD0D-A43D2B3C4E84}" type="datetimeFigureOut">
              <a:rPr lang="es-ES" smtClean="0"/>
              <a:t>13/10/2026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B7C9C7C-8CC0-2F74-842B-0763836E71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B295943-834A-8DB5-0BE1-032A099462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23634-A3A2-47D0-922E-57095934D584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71735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7E92276-463E-EC5E-D1B3-BC7BCD4845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5C32C28-E4A2-F4ED-52D5-204BCFEE8B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F2FBB52-5C19-63EE-98A0-2D0FFEE65B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7C48F19F-6481-509F-7D89-77EB07E4AE5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DA53CA6F-AE7C-B899-6C10-60FAB0BB890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442796E3-DBCF-E614-28BB-5667A0472A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CC969-9F0F-41AB-BD0D-A43D2B3C4E84}" type="datetimeFigureOut">
              <a:rPr lang="es-ES" smtClean="0"/>
              <a:t>13/10/2026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3FE12F09-0703-0D9E-E397-599F0F0A10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9227BBC-A05C-8EAB-4CF0-42D4710C37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23634-A3A2-47D0-922E-57095934D584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33780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9E6C24-F69A-B2F5-29FF-73BE88A3E0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FA9CA615-63EB-6CB2-6C08-34FB8ED406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CC969-9F0F-41AB-BD0D-A43D2B3C4E84}" type="datetimeFigureOut">
              <a:rPr lang="es-ES" smtClean="0"/>
              <a:t>13/10/2026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722813A6-FADC-70FE-99BB-B7318FF9EB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0CB03B1C-A5BD-9504-EE9F-F761738F81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23634-A3A2-47D0-922E-57095934D584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44811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3C039A63-DB21-D14D-036C-5F9BD83001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CC969-9F0F-41AB-BD0D-A43D2B3C4E84}" type="datetimeFigureOut">
              <a:rPr lang="es-ES" smtClean="0"/>
              <a:t>13/10/2026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4FC47F1-0D8F-B3BB-9FBC-D0C381B015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3E89B5F-5AD4-91D6-4E51-3EFF61354D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23634-A3A2-47D0-922E-57095934D584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89896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5A5EEC-A924-CA4B-C7C9-5D95B14233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73A44BD-BCE5-2F0F-98B3-71EAA518D3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9A94965-9227-120E-6B3A-2524702EAD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53180E4-852D-A8E3-5C49-35E489CD28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CC969-9F0F-41AB-BD0D-A43D2B3C4E84}" type="datetimeFigureOut">
              <a:rPr lang="es-ES" smtClean="0"/>
              <a:t>13/10/2026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D1BAAF3-C7A3-5ED3-2720-8A979EA57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314BCCD-0034-022E-6D96-BE461C6993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23634-A3A2-47D0-922E-57095934D584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12162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E3ED2FC-276F-1A2A-C374-B13CC5FAD7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1251D298-3B37-2498-60D5-656371921D0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61945C5-26F6-DFC5-B27E-048A5A825F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2ECAA60-5A08-4D2C-35C1-330829F820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CC969-9F0F-41AB-BD0D-A43D2B3C4E84}" type="datetimeFigureOut">
              <a:rPr lang="es-ES" smtClean="0"/>
              <a:t>13/10/2026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8713036-4FEC-61D8-12BF-F3ACF10B40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7378CB0-CF40-8326-C29C-BBCCCA8546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23634-A3A2-47D0-922E-57095934D584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68527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2AE22D-9CD9-6F23-2964-09A6565A89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49F09D2-32DB-A342-B816-8C0AEFB839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05A0E58-E891-9DFF-B3A8-D20F19FD17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CC969-9F0F-41AB-BD0D-A43D2B3C4E84}" type="datetimeFigureOut">
              <a:rPr lang="es-ES" smtClean="0"/>
              <a:t>13/10/2026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FFB47BD-D34D-DB20-F804-E4E62DFFE3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230DEA7-0CC3-B811-8388-43D8393795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23634-A3A2-47D0-922E-57095934D584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36538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E362F08-D236-928B-DA7D-5BAC1D88FE7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3C23832-9F3A-7340-C6CC-00992908B0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B013D35-D759-FEBF-A018-C738855ABC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CC969-9F0F-41AB-BD0D-A43D2B3C4E84}" type="datetimeFigureOut">
              <a:rPr lang="es-ES" smtClean="0"/>
              <a:t>13/10/2026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E8EDF68-CD08-AC70-D6C5-CDCEF320DC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0596290-5A83-1D09-E43E-A74C7A5195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23634-A3A2-47D0-922E-57095934D584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75639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:split orient="vert"/>
      </p:transition>
    </mc:Choice>
    <mc:Fallback xmlns="">
      <p:transition spd="slow">
        <p:split orient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F17215F8-7E92-541C-05EC-F8BE6FD366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A6FBB2A-9FD6-C562-FA00-160AEBBB82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C950EBE-995F-4023-483A-7D3996CAB0C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0CC969-9F0F-41AB-BD0D-A43D2B3C4E84}" type="datetimeFigureOut">
              <a:rPr lang="es-ES" smtClean="0"/>
              <a:t>13/10/2026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B705162-73E6-6EC8-BFA4-DE4D06A5C5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DCA05AD-410B-A24B-0777-8EA18CE807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723634-A3A2-47D0-922E-57095934D584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9150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4000">
        <p:split orient="vert"/>
      </p:transition>
    </mc:Choice>
    <mc:Fallback xmlns="">
      <p:transition spd="slow">
        <p:split orient="vert"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microsoft.com/office/2007/relationships/media" Target="../media/media2.mp4"/><Relationship Id="rId7" Type="http://schemas.openxmlformats.org/officeDocument/2006/relationships/image" Target="../media/image2.jp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.png"/><Relationship Id="rId5" Type="http://schemas.openxmlformats.org/officeDocument/2006/relationships/slideLayout" Target="../slideLayouts/slideLayout7.xml"/><Relationship Id="rId4" Type="http://schemas.openxmlformats.org/officeDocument/2006/relationships/video" Target="../media/media2.mp4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media" Target="../media/media4.mp3"/><Relationship Id="rId7" Type="http://schemas.openxmlformats.org/officeDocument/2006/relationships/image" Target="../media/image1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4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4.mp3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media" Target="../media/media6.mp3"/><Relationship Id="rId7" Type="http://schemas.openxmlformats.org/officeDocument/2006/relationships/image" Target="../media/image1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5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6.mp3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media" Target="../media/media8.mp3"/><Relationship Id="rId7" Type="http://schemas.openxmlformats.org/officeDocument/2006/relationships/image" Target="../media/image1.png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6" Type="http://schemas.openxmlformats.org/officeDocument/2006/relationships/image" Target="../media/image6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8.mp3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5" Type="http://schemas.openxmlformats.org/officeDocument/2006/relationships/image" Target="../media/image1.png"/><Relationship Id="rId4" Type="http://schemas.openxmlformats.org/officeDocument/2006/relationships/image" Target="../media/image7.jp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media" Target="../media/media11.mp3"/><Relationship Id="rId7" Type="http://schemas.openxmlformats.org/officeDocument/2006/relationships/image" Target="../media/image1.png"/><Relationship Id="rId2" Type="http://schemas.openxmlformats.org/officeDocument/2006/relationships/video" Target="../media/media10.mp4"/><Relationship Id="rId1" Type="http://schemas.microsoft.com/office/2007/relationships/media" Target="../media/media10.mp4"/><Relationship Id="rId6" Type="http://schemas.openxmlformats.org/officeDocument/2006/relationships/image" Target="../media/image8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11.mp3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media" Target="../media/media13.mp3"/><Relationship Id="rId7" Type="http://schemas.openxmlformats.org/officeDocument/2006/relationships/image" Target="../media/image1.png"/><Relationship Id="rId2" Type="http://schemas.openxmlformats.org/officeDocument/2006/relationships/video" Target="../media/media12.mp4"/><Relationship Id="rId1" Type="http://schemas.microsoft.com/office/2007/relationships/media" Target="../media/media12.mp4"/><Relationship Id="rId6" Type="http://schemas.openxmlformats.org/officeDocument/2006/relationships/image" Target="../media/image9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13.mp3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media" Target="../media/media15.mp3"/><Relationship Id="rId7" Type="http://schemas.openxmlformats.org/officeDocument/2006/relationships/image" Target="../media/image1.png"/><Relationship Id="rId2" Type="http://schemas.openxmlformats.org/officeDocument/2006/relationships/video" Target="../media/media14.mp4"/><Relationship Id="rId1" Type="http://schemas.microsoft.com/office/2007/relationships/media" Target="../media/media14.mp4"/><Relationship Id="rId6" Type="http://schemas.openxmlformats.org/officeDocument/2006/relationships/image" Target="../media/image10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15.mp3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media" Target="../media/media17.mp3"/><Relationship Id="rId7" Type="http://schemas.openxmlformats.org/officeDocument/2006/relationships/image" Target="../media/image1.png"/><Relationship Id="rId2" Type="http://schemas.openxmlformats.org/officeDocument/2006/relationships/video" Target="../media/media16.mp4"/><Relationship Id="rId1" Type="http://schemas.microsoft.com/office/2007/relationships/media" Target="../media/media16.mp4"/><Relationship Id="rId6" Type="http://schemas.openxmlformats.org/officeDocument/2006/relationships/image" Target="../media/image11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17.mp3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5" Type="http://schemas.openxmlformats.org/officeDocument/2006/relationships/image" Target="../media/image1.png"/><Relationship Id="rId4" Type="http://schemas.openxmlformats.org/officeDocument/2006/relationships/image" Target="../media/image12.jp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media" Target="../media/media20.mp3"/><Relationship Id="rId7" Type="http://schemas.openxmlformats.org/officeDocument/2006/relationships/image" Target="../media/image1.png"/><Relationship Id="rId2" Type="http://schemas.openxmlformats.org/officeDocument/2006/relationships/video" Target="../media/media19.mp4"/><Relationship Id="rId1" Type="http://schemas.microsoft.com/office/2007/relationships/media" Target="../media/media19.mp4"/><Relationship Id="rId6" Type="http://schemas.openxmlformats.org/officeDocument/2006/relationships/image" Target="../media/image13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20.mp3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media" Target="../media/media22.mp3"/><Relationship Id="rId7" Type="http://schemas.openxmlformats.org/officeDocument/2006/relationships/image" Target="../media/image1.png"/><Relationship Id="rId2" Type="http://schemas.openxmlformats.org/officeDocument/2006/relationships/video" Target="../media/media21.mp4"/><Relationship Id="rId1" Type="http://schemas.microsoft.com/office/2007/relationships/media" Target="../media/media21.mp4"/><Relationship Id="rId6" Type="http://schemas.openxmlformats.org/officeDocument/2006/relationships/image" Target="../media/image14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22.mp3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media" Target="../media/media24.mp3"/><Relationship Id="rId7" Type="http://schemas.openxmlformats.org/officeDocument/2006/relationships/image" Target="../media/image1.png"/><Relationship Id="rId2" Type="http://schemas.openxmlformats.org/officeDocument/2006/relationships/video" Target="../media/media23.mp4"/><Relationship Id="rId1" Type="http://schemas.microsoft.com/office/2007/relationships/media" Target="../media/media23.mp4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24.mp3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media" Target="../media/media26.mp3"/><Relationship Id="rId7" Type="http://schemas.openxmlformats.org/officeDocument/2006/relationships/image" Target="../media/image1.png"/><Relationship Id="rId2" Type="http://schemas.openxmlformats.org/officeDocument/2006/relationships/video" Target="../media/media25.mp4"/><Relationship Id="rId1" Type="http://schemas.microsoft.com/office/2007/relationships/media" Target="../media/media25.mp4"/><Relationship Id="rId6" Type="http://schemas.openxmlformats.org/officeDocument/2006/relationships/image" Target="../media/image16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26.mp3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7.mp3"/><Relationship Id="rId1" Type="http://schemas.microsoft.com/office/2007/relationships/media" Target="../media/media27.mp3"/><Relationship Id="rId6" Type="http://schemas.openxmlformats.org/officeDocument/2006/relationships/image" Target="../media/image1.png"/><Relationship Id="rId5" Type="http://schemas.openxmlformats.org/officeDocument/2006/relationships/image" Target="../media/image17.jpg"/><Relationship Id="rId4" Type="http://schemas.openxmlformats.org/officeDocument/2006/relationships/image" Target="../media/image7.jp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microsoft.com/office/2007/relationships/media" Target="../media/media29.mp3"/><Relationship Id="rId7" Type="http://schemas.openxmlformats.org/officeDocument/2006/relationships/image" Target="../media/image18.png"/><Relationship Id="rId2" Type="http://schemas.openxmlformats.org/officeDocument/2006/relationships/video" Target="../media/media28.mp4"/><Relationship Id="rId1" Type="http://schemas.microsoft.com/office/2007/relationships/media" Target="../media/media28.mp4"/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29.mp3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0.mp3"/><Relationship Id="rId1" Type="http://schemas.microsoft.com/office/2007/relationships/media" Target="../media/media30.mp3"/><Relationship Id="rId6" Type="http://schemas.openxmlformats.org/officeDocument/2006/relationships/image" Target="../media/image1.png"/><Relationship Id="rId5" Type="http://schemas.microsoft.com/office/2007/relationships/hdphoto" Target="../media/hdphoto1.wdp"/><Relationship Id="rId4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media" Target="../media/media32.MP4"/><Relationship Id="rId7" Type="http://schemas.openxmlformats.org/officeDocument/2006/relationships/image" Target="../media/image20.png"/><Relationship Id="rId2" Type="http://schemas.openxmlformats.org/officeDocument/2006/relationships/audio" Target="../media/media31.mp3"/><Relationship Id="rId1" Type="http://schemas.microsoft.com/office/2007/relationships/media" Target="../media/media31.mp3"/><Relationship Id="rId6" Type="http://schemas.openxmlformats.org/officeDocument/2006/relationships/image" Target="../media/image1.png"/><Relationship Id="rId5" Type="http://schemas.openxmlformats.org/officeDocument/2006/relationships/slideLayout" Target="../slideLayouts/slideLayout7.xml"/><Relationship Id="rId4" Type="http://schemas.openxmlformats.org/officeDocument/2006/relationships/video" Target="../media/media32.MP4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media" Target="../media/media34.mp3"/><Relationship Id="rId7" Type="http://schemas.openxmlformats.org/officeDocument/2006/relationships/image" Target="../media/image1.png"/><Relationship Id="rId2" Type="http://schemas.openxmlformats.org/officeDocument/2006/relationships/video" Target="../media/media33.mp4"/><Relationship Id="rId1" Type="http://schemas.microsoft.com/office/2007/relationships/media" Target="../media/media33.mp4"/><Relationship Id="rId6" Type="http://schemas.openxmlformats.org/officeDocument/2006/relationships/image" Target="../media/image21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34.mp3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media" Target="../media/media36.mp4"/><Relationship Id="rId7" Type="http://schemas.openxmlformats.org/officeDocument/2006/relationships/image" Target="../media/image22.png"/><Relationship Id="rId2" Type="http://schemas.openxmlformats.org/officeDocument/2006/relationships/audio" Target="../media/media35.mp3"/><Relationship Id="rId1" Type="http://schemas.microsoft.com/office/2007/relationships/media" Target="../media/media35.mp3"/><Relationship Id="rId6" Type="http://schemas.openxmlformats.org/officeDocument/2006/relationships/image" Target="../media/image1.png"/><Relationship Id="rId5" Type="http://schemas.openxmlformats.org/officeDocument/2006/relationships/slideLayout" Target="../slideLayouts/slideLayout7.xml"/><Relationship Id="rId4" Type="http://schemas.openxmlformats.org/officeDocument/2006/relationships/video" Target="../media/media36.mp4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media" Target="../media/media38.mp4"/><Relationship Id="rId7" Type="http://schemas.openxmlformats.org/officeDocument/2006/relationships/image" Target="../media/image23.png"/><Relationship Id="rId2" Type="http://schemas.openxmlformats.org/officeDocument/2006/relationships/audio" Target="../media/media37.mp3"/><Relationship Id="rId1" Type="http://schemas.microsoft.com/office/2007/relationships/media" Target="../media/media37.mp3"/><Relationship Id="rId6" Type="http://schemas.openxmlformats.org/officeDocument/2006/relationships/image" Target="../media/image1.png"/><Relationship Id="rId5" Type="http://schemas.openxmlformats.org/officeDocument/2006/relationships/slideLayout" Target="../slideLayouts/slideLayout7.xml"/><Relationship Id="rId4" Type="http://schemas.openxmlformats.org/officeDocument/2006/relationships/video" Target="../media/media38.mp4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media" Target="../media/media40.mp4"/><Relationship Id="rId7" Type="http://schemas.openxmlformats.org/officeDocument/2006/relationships/image" Target="../media/image24.png"/><Relationship Id="rId2" Type="http://schemas.openxmlformats.org/officeDocument/2006/relationships/audio" Target="../media/media39.mp3"/><Relationship Id="rId1" Type="http://schemas.microsoft.com/office/2007/relationships/media" Target="../media/media39.mp3"/><Relationship Id="rId6" Type="http://schemas.openxmlformats.org/officeDocument/2006/relationships/image" Target="../media/image1.png"/><Relationship Id="rId5" Type="http://schemas.openxmlformats.org/officeDocument/2006/relationships/slideLayout" Target="../slideLayouts/slideLayout7.xml"/><Relationship Id="rId4" Type="http://schemas.openxmlformats.org/officeDocument/2006/relationships/video" Target="../media/media40.mp4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1.mp3"/><Relationship Id="rId1" Type="http://schemas.microsoft.com/office/2007/relationships/media" Target="../media/media41.mp3"/><Relationship Id="rId5" Type="http://schemas.openxmlformats.org/officeDocument/2006/relationships/image" Target="../media/image1.png"/><Relationship Id="rId4" Type="http://schemas.openxmlformats.org/officeDocument/2006/relationships/image" Target="../media/image7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2.mp3"/><Relationship Id="rId1" Type="http://schemas.microsoft.com/office/2007/relationships/media" Target="../media/media42.mp3"/><Relationship Id="rId5" Type="http://schemas.openxmlformats.org/officeDocument/2006/relationships/image" Target="../media/image1.png"/><Relationship Id="rId4" Type="http://schemas.openxmlformats.org/officeDocument/2006/relationships/image" Target="../media/image7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3.mp3"/><Relationship Id="rId1" Type="http://schemas.microsoft.com/office/2007/relationships/media" Target="../media/media43.mp3"/><Relationship Id="rId5" Type="http://schemas.openxmlformats.org/officeDocument/2006/relationships/image" Target="../media/image1.png"/><Relationship Id="rId4" Type="http://schemas.openxmlformats.org/officeDocument/2006/relationships/image" Target="../media/image25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4.mp3"/><Relationship Id="rId1" Type="http://schemas.microsoft.com/office/2007/relationships/media" Target="../media/media44.mp3"/><Relationship Id="rId5" Type="http://schemas.openxmlformats.org/officeDocument/2006/relationships/image" Target="../media/image1.png"/><Relationship Id="rId4" Type="http://schemas.openxmlformats.org/officeDocument/2006/relationships/image" Target="../media/image26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5.mp3"/><Relationship Id="rId1" Type="http://schemas.microsoft.com/office/2007/relationships/media" Target="../media/media45.mp3"/><Relationship Id="rId5" Type="http://schemas.openxmlformats.org/officeDocument/2006/relationships/image" Target="../media/image1.png"/><Relationship Id="rId4" Type="http://schemas.openxmlformats.org/officeDocument/2006/relationships/image" Target="../media/image27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6.mp3"/><Relationship Id="rId1" Type="http://schemas.microsoft.com/office/2007/relationships/media" Target="../media/media46.mp3"/><Relationship Id="rId5" Type="http://schemas.openxmlformats.org/officeDocument/2006/relationships/image" Target="../media/image1.png"/><Relationship Id="rId4" Type="http://schemas.openxmlformats.org/officeDocument/2006/relationships/image" Target="../media/image7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7.mp3"/><Relationship Id="rId1" Type="http://schemas.microsoft.com/office/2007/relationships/media" Target="../media/media47.mp3"/><Relationship Id="rId5" Type="http://schemas.openxmlformats.org/officeDocument/2006/relationships/image" Target="../media/image1.png"/><Relationship Id="rId4" Type="http://schemas.openxmlformats.org/officeDocument/2006/relationships/image" Target="../media/image28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8.mp3"/><Relationship Id="rId1" Type="http://schemas.microsoft.com/office/2007/relationships/media" Target="../media/media48.mp3"/><Relationship Id="rId5" Type="http://schemas.openxmlformats.org/officeDocument/2006/relationships/image" Target="../media/image1.png"/><Relationship Id="rId4" Type="http://schemas.openxmlformats.org/officeDocument/2006/relationships/image" Target="../media/image29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9.mp3"/><Relationship Id="rId1" Type="http://schemas.microsoft.com/office/2007/relationships/media" Target="../media/media49.mp3"/><Relationship Id="rId5" Type="http://schemas.openxmlformats.org/officeDocument/2006/relationships/image" Target="../media/image1.png"/><Relationship Id="rId4" Type="http://schemas.openxmlformats.org/officeDocument/2006/relationships/image" Target="../media/image30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0.mp3"/><Relationship Id="rId1" Type="http://schemas.microsoft.com/office/2007/relationships/media" Target="../media/media50.mp3"/><Relationship Id="rId5" Type="http://schemas.openxmlformats.org/officeDocument/2006/relationships/image" Target="../media/image1.png"/><Relationship Id="rId4" Type="http://schemas.openxmlformats.org/officeDocument/2006/relationships/image" Target="../media/image31.jp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1.mp3"/><Relationship Id="rId1" Type="http://schemas.microsoft.com/office/2007/relationships/media" Target="../media/media51.mp3"/><Relationship Id="rId5" Type="http://schemas.openxmlformats.org/officeDocument/2006/relationships/image" Target="../media/image1.png"/><Relationship Id="rId4" Type="http://schemas.openxmlformats.org/officeDocument/2006/relationships/image" Target="../media/image32.jp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2.mp3"/><Relationship Id="rId1" Type="http://schemas.microsoft.com/office/2007/relationships/media" Target="../media/media52.mp3"/><Relationship Id="rId5" Type="http://schemas.openxmlformats.org/officeDocument/2006/relationships/image" Target="../media/image1.png"/><Relationship Id="rId4" Type="http://schemas.openxmlformats.org/officeDocument/2006/relationships/image" Target="../media/image7.jp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3.mp3"/><Relationship Id="rId1" Type="http://schemas.microsoft.com/office/2007/relationships/media" Target="../media/media53.mp3"/><Relationship Id="rId5" Type="http://schemas.openxmlformats.org/officeDocument/2006/relationships/image" Target="../media/image1.png"/><Relationship Id="rId4" Type="http://schemas.openxmlformats.org/officeDocument/2006/relationships/image" Target="../media/image33.jp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4.mp3"/><Relationship Id="rId1" Type="http://schemas.microsoft.com/office/2007/relationships/media" Target="../media/media54.mp3"/><Relationship Id="rId5" Type="http://schemas.openxmlformats.org/officeDocument/2006/relationships/image" Target="../media/image1.png"/><Relationship Id="rId4" Type="http://schemas.openxmlformats.org/officeDocument/2006/relationships/image" Target="../media/image34.jp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5.mp3"/><Relationship Id="rId1" Type="http://schemas.microsoft.com/office/2007/relationships/media" Target="../media/media55.mp3"/><Relationship Id="rId5" Type="http://schemas.openxmlformats.org/officeDocument/2006/relationships/image" Target="../media/image1.png"/><Relationship Id="rId4" Type="http://schemas.openxmlformats.org/officeDocument/2006/relationships/image" Target="../media/image35.jp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6.mp3"/><Relationship Id="rId1" Type="http://schemas.microsoft.com/office/2007/relationships/media" Target="../media/media56.mp3"/><Relationship Id="rId5" Type="http://schemas.openxmlformats.org/officeDocument/2006/relationships/image" Target="../media/image1.png"/><Relationship Id="rId4" Type="http://schemas.openxmlformats.org/officeDocument/2006/relationships/image" Target="../media/image7.jp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7.mp3"/><Relationship Id="rId1" Type="http://schemas.microsoft.com/office/2007/relationships/media" Target="../media/media57.mp3"/><Relationship Id="rId5" Type="http://schemas.openxmlformats.org/officeDocument/2006/relationships/image" Target="../media/image1.png"/><Relationship Id="rId4" Type="http://schemas.openxmlformats.org/officeDocument/2006/relationships/image" Target="../media/image36.jp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8.mp3"/><Relationship Id="rId1" Type="http://schemas.microsoft.com/office/2007/relationships/media" Target="../media/media58.mp3"/><Relationship Id="rId5" Type="http://schemas.openxmlformats.org/officeDocument/2006/relationships/image" Target="../media/image1.png"/><Relationship Id="rId4" Type="http://schemas.openxmlformats.org/officeDocument/2006/relationships/image" Target="../media/image37.jp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9.mp3"/><Relationship Id="rId1" Type="http://schemas.microsoft.com/office/2007/relationships/media" Target="../media/media59.mp3"/><Relationship Id="rId5" Type="http://schemas.openxmlformats.org/officeDocument/2006/relationships/image" Target="../media/image1.png"/><Relationship Id="rId4" Type="http://schemas.openxmlformats.org/officeDocument/2006/relationships/image" Target="../media/image7.jp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60.mp3"/><Relationship Id="rId1" Type="http://schemas.microsoft.com/office/2007/relationships/media" Target="../media/media60.mp3"/><Relationship Id="rId5" Type="http://schemas.openxmlformats.org/officeDocument/2006/relationships/image" Target="../media/image1.png"/><Relationship Id="rId4" Type="http://schemas.openxmlformats.org/officeDocument/2006/relationships/image" Target="../media/image38.jp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61.mp3"/><Relationship Id="rId1" Type="http://schemas.microsoft.com/office/2007/relationships/media" Target="../media/media61.mp3"/><Relationship Id="rId5" Type="http://schemas.openxmlformats.org/officeDocument/2006/relationships/image" Target="../media/image1.png"/><Relationship Id="rId4" Type="http://schemas.openxmlformats.org/officeDocument/2006/relationships/image" Target="../media/image39.jp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62.mp3"/><Relationship Id="rId1" Type="http://schemas.microsoft.com/office/2007/relationships/media" Target="../media/media62.mp3"/><Relationship Id="rId5" Type="http://schemas.openxmlformats.org/officeDocument/2006/relationships/image" Target="../media/image1.png"/><Relationship Id="rId4" Type="http://schemas.openxmlformats.org/officeDocument/2006/relationships/image" Target="../media/image40.jp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63.mp3"/><Relationship Id="rId1" Type="http://schemas.microsoft.com/office/2007/relationships/media" Target="../media/media63.mp3"/><Relationship Id="rId5" Type="http://schemas.openxmlformats.org/officeDocument/2006/relationships/image" Target="../media/image1.png"/><Relationship Id="rId4" Type="http://schemas.openxmlformats.org/officeDocument/2006/relationships/image" Target="../media/image41.jp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64.mp3"/><Relationship Id="rId1" Type="http://schemas.microsoft.com/office/2007/relationships/media" Target="../media/media64.mp3"/><Relationship Id="rId5" Type="http://schemas.openxmlformats.org/officeDocument/2006/relationships/image" Target="../media/image1.png"/><Relationship Id="rId4" Type="http://schemas.openxmlformats.org/officeDocument/2006/relationships/image" Target="../media/image7.jp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65.mp3"/><Relationship Id="rId1" Type="http://schemas.microsoft.com/office/2007/relationships/media" Target="../media/media65.mp3"/><Relationship Id="rId6" Type="http://schemas.openxmlformats.org/officeDocument/2006/relationships/image" Target="../media/image43.jpg"/><Relationship Id="rId5" Type="http://schemas.openxmlformats.org/officeDocument/2006/relationships/image" Target="../media/image1.png"/><Relationship Id="rId4" Type="http://schemas.openxmlformats.org/officeDocument/2006/relationships/image" Target="../media/image42.jpg"/></Relationships>
</file>

<file path=ppt/slides/_rels/slide48.xml.rels><?xml version="1.0" encoding="UTF-8" standalone="yes"?>
<Relationships xmlns="http://schemas.openxmlformats.org/package/2006/relationships"><Relationship Id="rId3" Type="http://schemas.microsoft.com/office/2007/relationships/media" Target="../media/media67.mp4"/><Relationship Id="rId7" Type="http://schemas.openxmlformats.org/officeDocument/2006/relationships/image" Target="../media/image44.png"/><Relationship Id="rId2" Type="http://schemas.openxmlformats.org/officeDocument/2006/relationships/audio" Target="../media/media66.mp3"/><Relationship Id="rId1" Type="http://schemas.microsoft.com/office/2007/relationships/media" Target="../media/media66.mp3"/><Relationship Id="rId6" Type="http://schemas.openxmlformats.org/officeDocument/2006/relationships/image" Target="../media/image1.png"/><Relationship Id="rId5" Type="http://schemas.openxmlformats.org/officeDocument/2006/relationships/slideLayout" Target="../slideLayouts/slideLayout7.xml"/><Relationship Id="rId4" Type="http://schemas.openxmlformats.org/officeDocument/2006/relationships/video" Target="../media/media67.mp4"/></Relationships>
</file>

<file path=ppt/slides/_rels/slide49.xml.rels><?xml version="1.0" encoding="UTF-8" standalone="yes"?>
<Relationships xmlns="http://schemas.openxmlformats.org/package/2006/relationships"><Relationship Id="rId3" Type="http://schemas.microsoft.com/office/2007/relationships/media" Target="../media/media69.mp3"/><Relationship Id="rId7" Type="http://schemas.openxmlformats.org/officeDocument/2006/relationships/image" Target="../media/image1.png"/><Relationship Id="rId2" Type="http://schemas.openxmlformats.org/officeDocument/2006/relationships/video" Target="../media/media68.mp4"/><Relationship Id="rId1" Type="http://schemas.microsoft.com/office/2007/relationships/media" Target="../media/media68.mp4"/><Relationship Id="rId6" Type="http://schemas.openxmlformats.org/officeDocument/2006/relationships/image" Target="../media/image45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69.mp3"/></Relationships>
</file>

<file path=ppt/slides/_rels/slide50.xml.rels><?xml version="1.0" encoding="UTF-8" standalone="yes"?>
<Relationships xmlns="http://schemas.openxmlformats.org/package/2006/relationships"><Relationship Id="rId3" Type="http://schemas.microsoft.com/office/2007/relationships/media" Target="../media/media71.mp4"/><Relationship Id="rId7" Type="http://schemas.openxmlformats.org/officeDocument/2006/relationships/image" Target="../media/image46.png"/><Relationship Id="rId2" Type="http://schemas.openxmlformats.org/officeDocument/2006/relationships/audio" Target="../media/media70.mp3"/><Relationship Id="rId1" Type="http://schemas.microsoft.com/office/2007/relationships/media" Target="../media/media70.mp3"/><Relationship Id="rId6" Type="http://schemas.openxmlformats.org/officeDocument/2006/relationships/image" Target="../media/image1.png"/><Relationship Id="rId5" Type="http://schemas.openxmlformats.org/officeDocument/2006/relationships/slideLayout" Target="../slideLayouts/slideLayout7.xml"/><Relationship Id="rId4" Type="http://schemas.openxmlformats.org/officeDocument/2006/relationships/video" Target="../media/media71.mp4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72.mp3"/><Relationship Id="rId1" Type="http://schemas.microsoft.com/office/2007/relationships/media" Target="../media/media72.mp3"/><Relationship Id="rId5" Type="http://schemas.openxmlformats.org/officeDocument/2006/relationships/image" Target="../media/image1.png"/><Relationship Id="rId4" Type="http://schemas.openxmlformats.org/officeDocument/2006/relationships/image" Target="../media/image47.jp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73.mp3"/><Relationship Id="rId1" Type="http://schemas.microsoft.com/office/2007/relationships/media" Target="../media/media73.mp3"/><Relationship Id="rId5" Type="http://schemas.openxmlformats.org/officeDocument/2006/relationships/image" Target="../media/image1.png"/><Relationship Id="rId4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1">
            <a:hlinkClick r:id="" action="ppaction://media"/>
            <a:extLst>
              <a:ext uri="{FF2B5EF4-FFF2-40B4-BE49-F238E27FC236}">
                <a16:creationId xmlns:a16="http://schemas.microsoft.com/office/drawing/2014/main" id="{B2B0740D-6377-3AF7-4641-8071988B409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131447" y="6370637"/>
            <a:ext cx="487363" cy="48736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3B5F0B6-C68E-DA5C-F0D5-565EC445BC2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0425" y="-1"/>
            <a:ext cx="6941575" cy="68579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2591EEE-FE4D-AD65-EA05-3010BC0FC555}"/>
              </a:ext>
            </a:extLst>
          </p:cNvPr>
          <p:cNvSpPr txBox="1"/>
          <p:nvPr/>
        </p:nvSpPr>
        <p:spPr>
          <a:xfrm>
            <a:off x="147483" y="2109020"/>
            <a:ext cx="510294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2400" b="1" dirty="0">
                <a:solidFill>
                  <a:srgbClr val="4D2307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JEVREJSKI BRAČNI DOKUMENTI</a:t>
            </a:r>
          </a:p>
          <a:p>
            <a:pPr algn="ctr"/>
            <a:r>
              <a:rPr lang="sr-Latn-RS" sz="2400" b="1" dirty="0">
                <a:solidFill>
                  <a:srgbClr val="4D2307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IZ </a:t>
            </a:r>
          </a:p>
          <a:p>
            <a:pPr algn="ctr"/>
            <a:r>
              <a:rPr lang="sr-Latn-RS" sz="2400" b="1" dirty="0">
                <a:solidFill>
                  <a:srgbClr val="4D2307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ZBIRKE JEVREJSKOG ISTORIJSKOG MUZEJA</a:t>
            </a:r>
          </a:p>
        </p:txBody>
      </p:sp>
      <p:pic>
        <p:nvPicPr>
          <p:cNvPr id="8" name="1">
            <a:hlinkClick r:id="" action="ppaction://media"/>
            <a:extLst>
              <a:ext uri="{FF2B5EF4-FFF2-40B4-BE49-F238E27FC236}">
                <a16:creationId xmlns:a16="http://schemas.microsoft.com/office/drawing/2014/main" id="{A1C66D3F-2DF0-B7A3-A443-FDEDA3EAFB4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763" y="0"/>
            <a:ext cx="121808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4522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6000">
        <p:split orient="vert"/>
      </p:transition>
    </mc:Choice>
    <mc:Fallback xmlns="">
      <p:transition spd="slow" advClick="0" advTm="6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4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5875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2">
            <a:hlinkClick r:id="" action="ppaction://media"/>
            <a:extLst>
              <a:ext uri="{FF2B5EF4-FFF2-40B4-BE49-F238E27FC236}">
                <a16:creationId xmlns:a16="http://schemas.microsoft.com/office/drawing/2014/main" id="{75E56C93-BF9E-78DA-7943-0E33B3B89D3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5193" y="0"/>
            <a:ext cx="12207193" cy="6858000"/>
          </a:xfrm>
          <a:prstGeom prst="rect">
            <a:avLst/>
          </a:prstGeom>
        </p:spPr>
      </p:pic>
      <p:pic>
        <p:nvPicPr>
          <p:cNvPr id="11" name="2">
            <a:hlinkClick r:id="" action="ppaction://media"/>
            <a:extLst>
              <a:ext uri="{FF2B5EF4-FFF2-40B4-BE49-F238E27FC236}">
                <a16:creationId xmlns:a16="http://schemas.microsoft.com/office/drawing/2014/main" id="{4C3C04FB-5088-204A-121C-C6C6B9002B0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352969" y="5293544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5474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17400">
        <p:split orient="vert"/>
      </p:transition>
    </mc:Choice>
    <mc:Fallback xmlns="">
      <p:transition spd="slow" advClick="0" advTm="174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666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5042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9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 showWhenStopped="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3">
            <a:hlinkClick r:id="" action="ppaction://media"/>
            <a:extLst>
              <a:ext uri="{FF2B5EF4-FFF2-40B4-BE49-F238E27FC236}">
                <a16:creationId xmlns:a16="http://schemas.microsoft.com/office/drawing/2014/main" id="{E13E1897-37F3-9976-F52C-E032F5C4DE1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0" y="6350"/>
            <a:ext cx="12192000" cy="684530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AE2B3B72-C87C-9B54-71F3-4346FA64699C}"/>
              </a:ext>
            </a:extLst>
          </p:cNvPr>
          <p:cNvSpPr txBox="1">
            <a:spLocks/>
          </p:cNvSpPr>
          <p:nvPr/>
        </p:nvSpPr>
        <p:spPr>
          <a:xfrm>
            <a:off x="87086" y="2070101"/>
            <a:ext cx="3675889" cy="23113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8000" kern="1200" spc="-5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2880"/>
              </a:lnSpc>
            </a:pPr>
            <a:r>
              <a:rPr lang="sr-Latn-RS" sz="16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I reče Gospod Bog: Nije dobro da je čovek sam, da mu načinim </a:t>
            </a:r>
            <a:r>
              <a:rPr lang="sr-Latn-RS" sz="1600" b="1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druga/pomoćnika prema njemu</a:t>
            </a:r>
            <a:r>
              <a:rPr lang="sr-Latn-RS" sz="16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. </a:t>
            </a:r>
            <a:br>
              <a:rPr lang="en-US" sz="1600" b="1" dirty="0">
                <a:latin typeface="Cambria Math" panose="02040503050406030204" pitchFamily="18" charset="0"/>
                <a:ea typeface="Cambria Math" panose="02040503050406030204" pitchFamily="18" charset="0"/>
              </a:rPr>
            </a:br>
            <a:r>
              <a:rPr lang="sr-Latn-RS" sz="16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(Postanje 2:18)</a:t>
            </a:r>
            <a:endParaRPr lang="en-US" sz="1600" b="1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8A3F0AC-9911-700C-B298-1C5BB2B0869B}"/>
              </a:ext>
            </a:extLst>
          </p:cNvPr>
          <p:cNvSpPr txBox="1">
            <a:spLocks/>
          </p:cNvSpPr>
          <p:nvPr/>
        </p:nvSpPr>
        <p:spPr>
          <a:xfrm>
            <a:off x="7988300" y="1981200"/>
            <a:ext cx="3835400" cy="24003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8000" kern="1200" spc="-5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2880"/>
              </a:lnSpc>
            </a:pPr>
            <a:r>
              <a:rPr lang="he-IL" sz="1600" b="1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עזר</a:t>
            </a:r>
            <a:r>
              <a:rPr lang="he-IL" sz="3100" b="1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he-IL" sz="1600" b="1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כנגדו</a:t>
            </a:r>
            <a:r>
              <a:rPr lang="sr-Latn-RS" sz="1600" b="1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sr-Latn-RS" sz="16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– ezer k’negdo </a:t>
            </a:r>
          </a:p>
          <a:p>
            <a:pPr algn="ctr">
              <a:lnSpc>
                <a:spcPts val="2880"/>
              </a:lnSpc>
            </a:pPr>
            <a:r>
              <a:rPr lang="sr-Latn-RS" sz="16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(„pomoćnik naspram njega“ /ravnopravni partner)</a:t>
            </a:r>
          </a:p>
          <a:p>
            <a:pPr algn="ctr">
              <a:lnSpc>
                <a:spcPts val="2880"/>
              </a:lnSpc>
            </a:pPr>
            <a:endParaRPr lang="sr-Latn-RS" sz="2200" b="1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pic>
        <p:nvPicPr>
          <p:cNvPr id="3" name="3">
            <a:hlinkClick r:id="" action="ppaction://media"/>
            <a:extLst>
              <a:ext uri="{FF2B5EF4-FFF2-40B4-BE49-F238E27FC236}">
                <a16:creationId xmlns:a16="http://schemas.microsoft.com/office/drawing/2014/main" id="{F237DA88-1DBD-1C68-C3F6-E826DF12D9F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9585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31400">
        <p:split orient="vert"/>
      </p:transition>
    </mc:Choice>
    <mc:Fallback xmlns="">
      <p:transition spd="slow" advClick="0" advTm="314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5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2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" presetClass="mediacall" presetSubtype="0" fill="hold" nodeType="withEffect">
                                  <p:stCondLst>
                                    <p:cond delay="15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1495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4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9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 showWhenStopped="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id="{C790083A-74B9-B682-D404-2F941421AB1B}"/>
              </a:ext>
            </a:extLst>
          </p:cNvPr>
          <p:cNvSpPr txBox="1"/>
          <p:nvPr/>
        </p:nvSpPr>
        <p:spPr>
          <a:xfrm>
            <a:off x="5639990" y="2764631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s-ES" dirty="0"/>
          </a:p>
        </p:txBody>
      </p:sp>
      <p:pic>
        <p:nvPicPr>
          <p:cNvPr id="2" name="4">
            <a:hlinkClick r:id="" action="ppaction://media"/>
            <a:extLst>
              <a:ext uri="{FF2B5EF4-FFF2-40B4-BE49-F238E27FC236}">
                <a16:creationId xmlns:a16="http://schemas.microsoft.com/office/drawing/2014/main" id="{AB312F88-E70F-33B4-98E3-9D57095DBC8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0" y="6350"/>
            <a:ext cx="12192000" cy="6845300"/>
          </a:xfrm>
          <a:prstGeom prst="rect">
            <a:avLst/>
          </a:prstGeom>
        </p:spPr>
      </p:pic>
      <p:pic>
        <p:nvPicPr>
          <p:cNvPr id="3" name="4">
            <a:hlinkClick r:id="" action="ppaction://media"/>
            <a:extLst>
              <a:ext uri="{FF2B5EF4-FFF2-40B4-BE49-F238E27FC236}">
                <a16:creationId xmlns:a16="http://schemas.microsoft.com/office/drawing/2014/main" id="{7F1CC644-1D09-1990-5DEC-323A5797E551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485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23000">
        <p:split orient="vert"/>
      </p:transition>
    </mc:Choice>
    <mc:Fallback xmlns="">
      <p:transition spd="slow" advClick="0" advTm="23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43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50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 showWhenStopped="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19FCDFE-54AD-4DD7-9074-815E8149CE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E24626B-BD8F-404E-A7B1-BD10CAA7E55B}"/>
              </a:ext>
            </a:extLst>
          </p:cNvPr>
          <p:cNvSpPr txBox="1"/>
          <p:nvPr/>
        </p:nvSpPr>
        <p:spPr>
          <a:xfrm>
            <a:off x="537881" y="1527133"/>
            <a:ext cx="11116236" cy="38037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sr-Latn-RS" sz="2600" b="1" dirty="0">
                <a:solidFill>
                  <a:srgbClr val="542708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MUŠKRAC → hebr. IŠ (</a:t>
            </a:r>
            <a:r>
              <a:rPr lang="he-IL" sz="2600" b="1" dirty="0">
                <a:solidFill>
                  <a:srgbClr val="542708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איש</a:t>
            </a:r>
            <a:r>
              <a:rPr lang="sr-Latn-RS" sz="2600" b="1" dirty="0">
                <a:solidFill>
                  <a:srgbClr val="542708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) → tri slova: </a:t>
            </a:r>
            <a:r>
              <a:rPr lang="sr-Latn-RS" sz="26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alef (</a:t>
            </a:r>
            <a:r>
              <a:rPr lang="he-IL" sz="28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א</a:t>
            </a:r>
            <a:r>
              <a:rPr lang="sr-Latn-RS" sz="26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)</a:t>
            </a:r>
            <a:r>
              <a:rPr lang="sr-Latn-RS" sz="2600" b="1" dirty="0">
                <a:solidFill>
                  <a:srgbClr val="542708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sr-Latn-RS" sz="2600" b="1" dirty="0">
                <a:solidFill>
                  <a:srgbClr val="0033CC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jud (</a:t>
            </a:r>
            <a:r>
              <a:rPr lang="he-IL" sz="2800" dirty="0">
                <a:solidFill>
                  <a:srgbClr val="0033CC"/>
                </a:solidFill>
              </a:rPr>
              <a:t>י</a:t>
            </a:r>
            <a:r>
              <a:rPr lang="sr-Latn-RS" sz="2600" b="1" dirty="0">
                <a:solidFill>
                  <a:srgbClr val="0033CC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)</a:t>
            </a:r>
            <a:r>
              <a:rPr lang="sr-Latn-RS" sz="2600" b="1" dirty="0">
                <a:solidFill>
                  <a:srgbClr val="542708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sr-Latn-RS" sz="26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šin (</a:t>
            </a:r>
            <a:r>
              <a:rPr lang="he-IL" sz="2800" b="1" dirty="0">
                <a:solidFill>
                  <a:srgbClr val="C00000"/>
                </a:solidFill>
              </a:rPr>
              <a:t>ש</a:t>
            </a:r>
            <a:r>
              <a:rPr lang="sr-Latn-RS" sz="26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)</a:t>
            </a:r>
            <a:r>
              <a:rPr lang="en-GB" sz="26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endParaRPr lang="sr-Latn-RS" sz="2600" b="1" dirty="0">
              <a:solidFill>
                <a:srgbClr val="C0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sr-Latn-RS" sz="2600" b="1" dirty="0">
                <a:solidFill>
                  <a:srgbClr val="542708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ŽENA → hebr. IŠA (</a:t>
            </a:r>
            <a:r>
              <a:rPr lang="he-IL" sz="2800" b="1" dirty="0">
                <a:solidFill>
                  <a:srgbClr val="542708"/>
                </a:solidFill>
              </a:rPr>
              <a:t>אשה</a:t>
            </a:r>
            <a:r>
              <a:rPr lang="sr-Latn-RS" sz="2600" b="1" dirty="0">
                <a:solidFill>
                  <a:srgbClr val="542708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) → tri slova: </a:t>
            </a:r>
            <a:r>
              <a:rPr lang="sr-Latn-RS" sz="26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alef (</a:t>
            </a:r>
            <a:r>
              <a:rPr lang="he-IL" sz="24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א</a:t>
            </a:r>
            <a:r>
              <a:rPr lang="sr-Latn-RS" sz="26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)</a:t>
            </a:r>
            <a:r>
              <a:rPr lang="sr-Latn-RS" sz="2600" b="1" dirty="0">
                <a:solidFill>
                  <a:srgbClr val="542708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sr-Latn-RS" sz="26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šin (</a:t>
            </a:r>
            <a:r>
              <a:rPr lang="he-IL" sz="2400" b="1" dirty="0">
                <a:solidFill>
                  <a:srgbClr val="C00000"/>
                </a:solidFill>
              </a:rPr>
              <a:t>ש</a:t>
            </a:r>
            <a:r>
              <a:rPr lang="sr-Latn-RS" sz="26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)</a:t>
            </a:r>
            <a:r>
              <a:rPr lang="sr-Latn-RS" sz="2600" b="1" dirty="0">
                <a:solidFill>
                  <a:srgbClr val="542708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sr-Latn-RS" sz="2600" b="1" dirty="0">
                <a:solidFill>
                  <a:srgbClr val="0033CC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he (</a:t>
            </a:r>
            <a:r>
              <a:rPr lang="he-IL" sz="2800" b="1" dirty="0">
                <a:solidFill>
                  <a:srgbClr val="0033CC"/>
                </a:solidFill>
              </a:rPr>
              <a:t>ה</a:t>
            </a:r>
            <a:r>
              <a:rPr lang="sr-Latn-RS" sz="2600" b="1" dirty="0">
                <a:solidFill>
                  <a:srgbClr val="0033CC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)</a:t>
            </a:r>
          </a:p>
          <a:p>
            <a:pPr algn="ctr">
              <a:lnSpc>
                <a:spcPct val="150000"/>
              </a:lnSpc>
            </a:pPr>
            <a:r>
              <a:rPr lang="sr-Latn-RS" sz="2600" b="1" dirty="0">
                <a:solidFill>
                  <a:srgbClr val="542708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↓</a:t>
            </a:r>
          </a:p>
          <a:p>
            <a:pPr algn="ctr">
              <a:lnSpc>
                <a:spcPct val="150000"/>
              </a:lnSpc>
            </a:pPr>
            <a:r>
              <a:rPr lang="sr-Latn-RS" sz="2600" b="1" dirty="0">
                <a:solidFill>
                  <a:srgbClr val="542708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VATRA → hebr. EŠ (</a:t>
            </a:r>
            <a:r>
              <a:rPr lang="he-IL" sz="2600" b="1" dirty="0">
                <a:solidFill>
                  <a:srgbClr val="542708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אש</a:t>
            </a:r>
            <a:r>
              <a:rPr lang="sr-Latn-RS" sz="2600" b="1" dirty="0">
                <a:solidFill>
                  <a:srgbClr val="542708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) → zajednička slova </a:t>
            </a:r>
            <a:r>
              <a:rPr lang="sr-Latn-RS" sz="26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alef (</a:t>
            </a:r>
            <a:r>
              <a:rPr lang="he-IL" sz="28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א</a:t>
            </a:r>
            <a:r>
              <a:rPr lang="sr-Latn-RS" sz="26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)</a:t>
            </a:r>
            <a:r>
              <a:rPr lang="sr-Latn-RS" sz="2600" b="1" dirty="0">
                <a:solidFill>
                  <a:srgbClr val="542708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i </a:t>
            </a:r>
            <a:r>
              <a:rPr lang="sr-Latn-RS" sz="26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šin (</a:t>
            </a:r>
            <a:r>
              <a:rPr lang="he-IL" sz="2400" b="1" dirty="0">
                <a:solidFill>
                  <a:srgbClr val="C00000"/>
                </a:solidFill>
              </a:rPr>
              <a:t>ש</a:t>
            </a:r>
            <a:r>
              <a:rPr lang="sr-Latn-RS" sz="26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)</a:t>
            </a:r>
          </a:p>
          <a:p>
            <a:pPr algn="ctr">
              <a:lnSpc>
                <a:spcPct val="150000"/>
              </a:lnSpc>
            </a:pPr>
            <a:r>
              <a:rPr lang="sr-Latn-RS" sz="2600" b="1" dirty="0">
                <a:solidFill>
                  <a:srgbClr val="542708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BOŽANSKO IME (</a:t>
            </a:r>
            <a:r>
              <a:rPr lang="he-IL" sz="2600" b="1" dirty="0">
                <a:solidFill>
                  <a:srgbClr val="542708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יה</a:t>
            </a:r>
            <a:r>
              <a:rPr lang="sr-Latn-RS" sz="2600" b="1" dirty="0">
                <a:solidFill>
                  <a:srgbClr val="542708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) → slova koja se ne poklapaju: </a:t>
            </a:r>
            <a:r>
              <a:rPr lang="sr-Latn-RS" sz="2600" b="1" dirty="0">
                <a:solidFill>
                  <a:srgbClr val="0033CC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jud (</a:t>
            </a:r>
            <a:r>
              <a:rPr lang="he-IL" sz="2800" dirty="0">
                <a:solidFill>
                  <a:srgbClr val="0033CC"/>
                </a:solidFill>
              </a:rPr>
              <a:t>י</a:t>
            </a:r>
            <a:r>
              <a:rPr lang="sr-Latn-RS" sz="2600" b="1" dirty="0">
                <a:solidFill>
                  <a:srgbClr val="0033CC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)</a:t>
            </a:r>
            <a:r>
              <a:rPr lang="sr-Latn-RS" sz="2600" b="1" dirty="0">
                <a:solidFill>
                  <a:srgbClr val="542708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sr-Latn-RS" sz="2600" b="1" dirty="0">
                <a:solidFill>
                  <a:srgbClr val="0033CC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he (</a:t>
            </a:r>
            <a:r>
              <a:rPr lang="he-IL" sz="2800" b="1" dirty="0">
                <a:solidFill>
                  <a:srgbClr val="0033CC"/>
                </a:solidFill>
              </a:rPr>
              <a:t>ה</a:t>
            </a:r>
            <a:r>
              <a:rPr lang="sr-Latn-RS" sz="2600" b="1" dirty="0">
                <a:solidFill>
                  <a:srgbClr val="0033CC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)</a:t>
            </a:r>
            <a:endParaRPr lang="sr-Latn-RS" sz="2600" b="1" dirty="0">
              <a:solidFill>
                <a:srgbClr val="542708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ctr">
              <a:lnSpc>
                <a:spcPct val="150000"/>
              </a:lnSpc>
            </a:pPr>
            <a:endParaRPr lang="en-GB" sz="2600" b="1" dirty="0">
              <a:solidFill>
                <a:srgbClr val="C0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2" name="5">
            <a:hlinkClick r:id="" action="ppaction://media"/>
            <a:extLst>
              <a:ext uri="{FF2B5EF4-FFF2-40B4-BE49-F238E27FC236}">
                <a16:creationId xmlns:a16="http://schemas.microsoft.com/office/drawing/2014/main" id="{87DE8783-0E79-F3F9-B85C-B8961860108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980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71300">
        <p:split orient="vert"/>
      </p:transition>
    </mc:Choice>
    <mc:Fallback xmlns="">
      <p:transition spd="slow" advClick="0" advTm="713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87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Video 10">
            <a:hlinkClick r:id="" action="ppaction://media"/>
            <a:extLst>
              <a:ext uri="{FF2B5EF4-FFF2-40B4-BE49-F238E27FC236}">
                <a16:creationId xmlns:a16="http://schemas.microsoft.com/office/drawing/2014/main" id="{3F3D6F12-0AD6-7F2D-DF42-006649BD155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0" y="6350"/>
            <a:ext cx="12192000" cy="6845300"/>
          </a:xfrm>
          <a:prstGeom prst="rect">
            <a:avLst/>
          </a:prstGeom>
        </p:spPr>
      </p:pic>
      <p:pic>
        <p:nvPicPr>
          <p:cNvPr id="2" name="6">
            <a:hlinkClick r:id="" action="ppaction://media"/>
            <a:extLst>
              <a:ext uri="{FF2B5EF4-FFF2-40B4-BE49-F238E27FC236}">
                <a16:creationId xmlns:a16="http://schemas.microsoft.com/office/drawing/2014/main" id="{0E1BF0C4-BEA8-1239-33DD-2CBD0CAEBA4E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0912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45500">
        <p:split orient="vert"/>
      </p:transition>
    </mc:Choice>
    <mc:Fallback xmlns="">
      <p:transition spd="slow" advClick="0" advTm="455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19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17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4959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9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 showWhenStopped="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7">
            <a:hlinkClick r:id="" action="ppaction://media"/>
            <a:extLst>
              <a:ext uri="{FF2B5EF4-FFF2-40B4-BE49-F238E27FC236}">
                <a16:creationId xmlns:a16="http://schemas.microsoft.com/office/drawing/2014/main" id="{2C98F80E-EC4C-4BCE-F3E3-AE3C49C8860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0" y="6350"/>
            <a:ext cx="12192000" cy="6845300"/>
          </a:xfrm>
          <a:prstGeom prst="rect">
            <a:avLst/>
          </a:prstGeom>
        </p:spPr>
      </p:pic>
      <p:pic>
        <p:nvPicPr>
          <p:cNvPr id="3" name="7">
            <a:hlinkClick r:id="" action="ppaction://media"/>
            <a:extLst>
              <a:ext uri="{FF2B5EF4-FFF2-40B4-BE49-F238E27FC236}">
                <a16:creationId xmlns:a16="http://schemas.microsoft.com/office/drawing/2014/main" id="{FC4AFB27-91EF-2D09-6EB0-61660369D64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8936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35000">
        <p:split orient="vert"/>
      </p:transition>
    </mc:Choice>
    <mc:Fallback xmlns="">
      <p:transition spd="slow" advClick="0" advTm="35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19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17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495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 showWhenStopped="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8">
            <a:hlinkClick r:id="" action="ppaction://media"/>
            <a:extLst>
              <a:ext uri="{FF2B5EF4-FFF2-40B4-BE49-F238E27FC236}">
                <a16:creationId xmlns:a16="http://schemas.microsoft.com/office/drawing/2014/main" id="{2A99C647-B7C0-4EE2-63D3-D1FC7E1E070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0" y="6350"/>
            <a:ext cx="12192000" cy="6845300"/>
          </a:xfrm>
          <a:prstGeom prst="rect">
            <a:avLst/>
          </a:prstGeom>
        </p:spPr>
      </p:pic>
      <p:pic>
        <p:nvPicPr>
          <p:cNvPr id="3" name="8">
            <a:hlinkClick r:id="" action="ppaction://media"/>
            <a:extLst>
              <a:ext uri="{FF2B5EF4-FFF2-40B4-BE49-F238E27FC236}">
                <a16:creationId xmlns:a16="http://schemas.microsoft.com/office/drawing/2014/main" id="{143A9224-12F9-2CD0-821E-16EDB7CAF94A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529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44400">
        <p:split orient="vert"/>
      </p:transition>
    </mc:Choice>
    <mc:Fallback xmlns="">
      <p:transition spd="slow" advClick="0" advTm="444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31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23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495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 showWhenStopped="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9">
            <a:hlinkClick r:id="" action="ppaction://media"/>
            <a:extLst>
              <a:ext uri="{FF2B5EF4-FFF2-40B4-BE49-F238E27FC236}">
                <a16:creationId xmlns:a16="http://schemas.microsoft.com/office/drawing/2014/main" id="{67E5A0E4-DBE1-54FD-3580-99B1C510F38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0" y="12700"/>
            <a:ext cx="12192000" cy="6845300"/>
          </a:xfrm>
          <a:prstGeom prst="rect">
            <a:avLst/>
          </a:prstGeom>
        </p:spPr>
      </p:pic>
      <p:pic>
        <p:nvPicPr>
          <p:cNvPr id="3" name="9">
            <a:hlinkClick r:id="" action="ppaction://media"/>
            <a:extLst>
              <a:ext uri="{FF2B5EF4-FFF2-40B4-BE49-F238E27FC236}">
                <a16:creationId xmlns:a16="http://schemas.microsoft.com/office/drawing/2014/main" id="{5037324F-0642-E9C0-8E26-F409DF20B2F4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3698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40000">
        <p:split orient="vert"/>
      </p:transition>
    </mc:Choice>
    <mc:Fallback xmlns="">
      <p:transition spd="slow" advClick="0" advTm="40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92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18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50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 showWhenStopped="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:a16="http://schemas.microsoft.com/office/drawing/2014/main" id="{A1B9F860-444A-C470-D177-A068DCC381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3EE69D9C-2B11-8B91-DBD0-57C15AD50996}"/>
              </a:ext>
            </a:extLst>
          </p:cNvPr>
          <p:cNvSpPr txBox="1">
            <a:spLocks/>
          </p:cNvSpPr>
          <p:nvPr/>
        </p:nvSpPr>
        <p:spPr>
          <a:xfrm>
            <a:off x="1124098" y="70758"/>
            <a:ext cx="9537404" cy="701443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1150"/>
              </a:lnSpc>
            </a:pPr>
            <a:r>
              <a:rPr lang="en-US" sz="1300" b="1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MOHAR</a:t>
            </a:r>
            <a:r>
              <a:rPr lang="en-US" sz="13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 – </a:t>
            </a:r>
            <a:r>
              <a:rPr lang="sr-Latn-RS" sz="13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„</a:t>
            </a:r>
            <a:r>
              <a:rPr lang="en-US" sz="1300" b="1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cena</a:t>
            </a:r>
            <a:r>
              <a:rPr lang="en-US" sz="13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 za </a:t>
            </a:r>
            <a:r>
              <a:rPr lang="en-US" sz="1300" b="1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nevestu</a:t>
            </a:r>
            <a:r>
              <a:rPr lang="sr-Latn-RS" sz="13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“</a:t>
            </a:r>
            <a:br>
              <a:rPr lang="sr-Latn-RS" sz="1300" b="1" dirty="0">
                <a:latin typeface="Cambria Math" panose="02040503050406030204" pitchFamily="18" charset="0"/>
                <a:ea typeface="Cambria Math" panose="02040503050406030204" pitchFamily="18" charset="0"/>
              </a:rPr>
            </a:br>
            <a:r>
              <a:rPr lang="es-ES" sz="13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„</a:t>
            </a:r>
            <a:r>
              <a:rPr lang="es-ES" sz="1300" b="1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Ištite</a:t>
            </a:r>
            <a:r>
              <a:rPr lang="es-ES" sz="13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 mi </a:t>
            </a:r>
            <a:r>
              <a:rPr lang="es-ES" sz="1300" b="1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koliko</a:t>
            </a:r>
            <a:r>
              <a:rPr lang="es-ES" sz="13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s-ES" sz="1300" b="1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god</a:t>
            </a:r>
            <a:r>
              <a:rPr lang="es-ES" sz="13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s-ES" sz="1300" b="1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hoćete</a:t>
            </a:r>
            <a:r>
              <a:rPr lang="es-ES" sz="13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s-ES" sz="1300" b="1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uzdarja</a:t>
            </a:r>
            <a:r>
              <a:rPr lang="es-ES" sz="13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 i </a:t>
            </a:r>
            <a:r>
              <a:rPr lang="es-ES" sz="1300" b="1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dara</a:t>
            </a:r>
            <a:r>
              <a:rPr lang="es-ES" sz="13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, ja </a:t>
            </a:r>
            <a:r>
              <a:rPr lang="es-ES" sz="1300" b="1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ću</a:t>
            </a:r>
            <a:r>
              <a:rPr lang="es-ES" sz="13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s-ES" sz="1300" b="1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dati</a:t>
            </a:r>
            <a:r>
              <a:rPr lang="es-ES" sz="13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s-ES" sz="1300" b="1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šta</a:t>
            </a:r>
            <a:r>
              <a:rPr lang="es-ES" sz="13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s-ES" sz="1300" b="1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god</a:t>
            </a:r>
            <a:r>
              <a:rPr lang="es-ES" sz="13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s-ES" sz="1300" b="1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kažete</a:t>
            </a:r>
            <a:r>
              <a:rPr lang="es-ES" sz="13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; </a:t>
            </a:r>
            <a:r>
              <a:rPr lang="es-ES" sz="1300" b="1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samo</a:t>
            </a:r>
            <a:r>
              <a:rPr lang="es-ES" sz="13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 mi </a:t>
            </a:r>
            <a:r>
              <a:rPr lang="es-ES" sz="1300" b="1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dajte</a:t>
            </a:r>
            <a:r>
              <a:rPr lang="es-ES" sz="13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s-ES" sz="1300" b="1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devojku</a:t>
            </a:r>
            <a:r>
              <a:rPr lang="es-ES" sz="13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 [Dinu]</a:t>
            </a:r>
            <a:r>
              <a:rPr lang="sr-Latn-RS" sz="13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s-ES" sz="1300" b="1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za</a:t>
            </a:r>
            <a:r>
              <a:rPr lang="es-ES" sz="13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s-ES" sz="1300" b="1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ženu</a:t>
            </a:r>
            <a:r>
              <a:rPr lang="es-ES" sz="13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“ (</a:t>
            </a:r>
            <a:r>
              <a:rPr lang="es-ES" sz="1300" b="1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Postanje</a:t>
            </a:r>
            <a:r>
              <a:rPr lang="es-ES" sz="13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 34:12) </a:t>
            </a:r>
            <a:endParaRPr lang="sr-Latn-RS" sz="1300" b="1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0D6CF260-C964-3E12-7A26-EDF72CA615BF}"/>
              </a:ext>
            </a:extLst>
          </p:cNvPr>
          <p:cNvSpPr txBox="1">
            <a:spLocks/>
          </p:cNvSpPr>
          <p:nvPr/>
        </p:nvSpPr>
        <p:spPr>
          <a:xfrm>
            <a:off x="1124098" y="596901"/>
            <a:ext cx="9734402" cy="6306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8000" kern="1200" spc="-5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1150"/>
              </a:lnSpc>
            </a:pPr>
            <a:r>
              <a:rPr lang="en-US" sz="1300" b="1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MATAN</a:t>
            </a:r>
            <a:r>
              <a:rPr lang="en-US" sz="13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 – </a:t>
            </a:r>
            <a:r>
              <a:rPr lang="en-US" sz="1300" b="1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darivanje</a:t>
            </a:r>
            <a:r>
              <a:rPr lang="en-US" sz="13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sz="1300" b="1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neveste</a:t>
            </a:r>
            <a:r>
              <a:rPr lang="en-US" sz="13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  </a:t>
            </a:r>
            <a:r>
              <a:rPr lang="en-US" sz="1300" b="1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njene</a:t>
            </a:r>
            <a:r>
              <a:rPr lang="en-US" sz="13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sz="1300" b="1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porodice</a:t>
            </a:r>
            <a:br>
              <a:rPr lang="sr-Latn-RS" sz="1300" b="1" dirty="0">
                <a:latin typeface="Cambria Math" panose="02040503050406030204" pitchFamily="18" charset="0"/>
                <a:ea typeface="Cambria Math" panose="02040503050406030204" pitchFamily="18" charset="0"/>
              </a:rPr>
            </a:br>
            <a:r>
              <a:rPr lang="es-ES" sz="13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Avramov </a:t>
            </a:r>
            <a:r>
              <a:rPr lang="es-ES" sz="1300" b="1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sluga</a:t>
            </a:r>
            <a:r>
              <a:rPr lang="es-ES" sz="13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 u </a:t>
            </a:r>
            <a:r>
              <a:rPr lang="es-ES" sz="1300" b="1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ime</a:t>
            </a:r>
            <a:r>
              <a:rPr lang="es-ES" sz="13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s-ES" sz="1300" b="1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Isaka</a:t>
            </a:r>
            <a:r>
              <a:rPr lang="es-ES" sz="13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 „...</a:t>
            </a:r>
            <a:r>
              <a:rPr lang="es-ES" sz="1300" b="1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izvadi</a:t>
            </a:r>
            <a:r>
              <a:rPr lang="es-ES" sz="13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s-ES" sz="1300" b="1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zaklade</a:t>
            </a:r>
            <a:r>
              <a:rPr lang="es-ES" sz="13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s-ES" sz="1300" b="1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srebrne</a:t>
            </a:r>
            <a:r>
              <a:rPr lang="es-ES" sz="13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 i </a:t>
            </a:r>
            <a:r>
              <a:rPr lang="es-ES" sz="1300" b="1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zlatne</a:t>
            </a:r>
            <a:r>
              <a:rPr lang="es-ES" sz="13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s-ES" sz="1300" b="1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haljine</a:t>
            </a:r>
            <a:r>
              <a:rPr lang="es-ES" sz="13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, i dade </a:t>
            </a:r>
            <a:r>
              <a:rPr lang="es-ES" sz="1300" b="1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Reveci</a:t>
            </a:r>
            <a:r>
              <a:rPr lang="es-ES" sz="13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; </a:t>
            </a:r>
            <a:r>
              <a:rPr lang="es-ES" sz="1300" b="1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takođe</a:t>
            </a:r>
            <a:r>
              <a:rPr lang="es-ES" sz="13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 i </a:t>
            </a:r>
            <a:r>
              <a:rPr lang="es-ES" sz="1300" b="1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bratu</a:t>
            </a:r>
            <a:r>
              <a:rPr lang="es-ES" sz="13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s-ES" sz="1300" b="1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njenom</a:t>
            </a:r>
            <a:r>
              <a:rPr lang="es-ES" sz="13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 i </a:t>
            </a:r>
            <a:r>
              <a:rPr lang="es-ES" sz="1300" b="1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materi</a:t>
            </a:r>
            <a:r>
              <a:rPr lang="es-ES" sz="13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s-ES" sz="1300" b="1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njenoj</a:t>
            </a:r>
            <a:r>
              <a:rPr lang="es-ES" sz="13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 dade </a:t>
            </a:r>
            <a:r>
              <a:rPr lang="es-ES" sz="1300" b="1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darove</a:t>
            </a:r>
            <a:r>
              <a:rPr lang="es-ES" sz="13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“(</a:t>
            </a:r>
            <a:r>
              <a:rPr lang="es-ES" sz="1300" b="1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Postanje</a:t>
            </a:r>
            <a:r>
              <a:rPr lang="es-ES" sz="13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 24:53)</a:t>
            </a:r>
            <a:endParaRPr lang="sr-Latn-RS" sz="1300" b="1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6DEDBCFF-5264-5198-7C8B-8469D59B5C3E}"/>
              </a:ext>
            </a:extLst>
          </p:cNvPr>
          <p:cNvSpPr txBox="1">
            <a:spLocks/>
          </p:cNvSpPr>
          <p:nvPr/>
        </p:nvSpPr>
        <p:spPr>
          <a:xfrm>
            <a:off x="1124098" y="1190171"/>
            <a:ext cx="9537404" cy="6306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8000" kern="1200" spc="-5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1150"/>
              </a:lnSpc>
            </a:pPr>
            <a:r>
              <a:rPr lang="sr-Latn-RS" sz="1300" b="1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ŠILUHIM</a:t>
            </a:r>
            <a:r>
              <a:rPr lang="sr-Latn-RS" sz="13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 – miraz koji je nevesta donosila u svoj novi dom</a:t>
            </a:r>
            <a:br>
              <a:rPr lang="sr-Latn-RS" sz="1300" b="1" dirty="0">
                <a:latin typeface="Cambria Math" panose="02040503050406030204" pitchFamily="18" charset="0"/>
                <a:ea typeface="Cambria Math" panose="02040503050406030204" pitchFamily="18" charset="0"/>
              </a:rPr>
            </a:br>
            <a:r>
              <a:rPr lang="sr-Latn-RS" sz="13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„ I pustiše Reveku sestru svoju i dojkinju njenu sa slugom Avramovim i ljudima njegovima“</a:t>
            </a:r>
            <a:r>
              <a:rPr lang="en-US" sz="13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sr-Latn-RS" sz="13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(Postanje 24:59)</a:t>
            </a:r>
          </a:p>
        </p:txBody>
      </p:sp>
      <p:pic>
        <p:nvPicPr>
          <p:cNvPr id="2" name="10">
            <a:hlinkClick r:id="" action="ppaction://media"/>
            <a:extLst>
              <a:ext uri="{FF2B5EF4-FFF2-40B4-BE49-F238E27FC236}">
                <a16:creationId xmlns:a16="http://schemas.microsoft.com/office/drawing/2014/main" id="{D1E461E6-E384-ABD3-103D-D14A8F79E9F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163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49500">
        <p:split orient="vert"/>
      </p:transition>
    </mc:Choice>
    <mc:Fallback xmlns="">
      <p:transition spd="slow" advClick="0" advTm="495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27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5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19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5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5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37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6" grpId="0"/>
      <p:bldP spid="7" grpId="0" build="p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1">
            <a:hlinkClick r:id="" action="ppaction://media"/>
            <a:extLst>
              <a:ext uri="{FF2B5EF4-FFF2-40B4-BE49-F238E27FC236}">
                <a16:creationId xmlns:a16="http://schemas.microsoft.com/office/drawing/2014/main" id="{5CF4F8F3-3E1C-7490-4DBC-5237D4D2274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45300"/>
          </a:xfrm>
          <a:prstGeom prst="rect">
            <a:avLst/>
          </a:prstGeom>
        </p:spPr>
      </p:pic>
      <p:pic>
        <p:nvPicPr>
          <p:cNvPr id="3" name="11">
            <a:hlinkClick r:id="" action="ppaction://media"/>
            <a:extLst>
              <a:ext uri="{FF2B5EF4-FFF2-40B4-BE49-F238E27FC236}">
                <a16:creationId xmlns:a16="http://schemas.microsoft.com/office/drawing/2014/main" id="{5AC51CA8-D6BD-9D09-2BE5-6B2D16A882F8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7920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52400">
        <p:split orient="vert"/>
      </p:transition>
    </mc:Choice>
    <mc:Fallback xmlns="">
      <p:transition spd="slow" advClick="0" advTm="524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72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50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20000" mute="1">
                <p:cTn id="9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 showWhenStopped="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2">
            <a:hlinkClick r:id="" action="ppaction://media"/>
            <a:extLst>
              <a:ext uri="{FF2B5EF4-FFF2-40B4-BE49-F238E27FC236}">
                <a16:creationId xmlns:a16="http://schemas.microsoft.com/office/drawing/2014/main" id="{A46BCB28-2E5D-7629-12ED-AF1F4D1B19E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0" y="6350"/>
            <a:ext cx="12192000" cy="6845300"/>
          </a:xfrm>
          <a:prstGeom prst="rect">
            <a:avLst/>
          </a:prstGeom>
        </p:spPr>
      </p:pic>
      <p:pic>
        <p:nvPicPr>
          <p:cNvPr id="3" name="12">
            <a:hlinkClick r:id="" action="ppaction://media"/>
            <a:extLst>
              <a:ext uri="{FF2B5EF4-FFF2-40B4-BE49-F238E27FC236}">
                <a16:creationId xmlns:a16="http://schemas.microsoft.com/office/drawing/2014/main" id="{E045797C-04DC-078C-0576-9EB255D2D59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2668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45000">
        <p:split orient="vert"/>
      </p:transition>
    </mc:Choice>
    <mc:Fallback xmlns="">
      <p:transition spd="slow" advClick="0" advTm="45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35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15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495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 showWhenStopped="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3">
            <a:hlinkClick r:id="" action="ppaction://media"/>
            <a:extLst>
              <a:ext uri="{FF2B5EF4-FFF2-40B4-BE49-F238E27FC236}">
                <a16:creationId xmlns:a16="http://schemas.microsoft.com/office/drawing/2014/main" id="{5E014101-48A0-1BF9-37CA-04C96208E19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0" y="6350"/>
            <a:ext cx="12192000" cy="6845300"/>
          </a:xfrm>
          <a:prstGeom prst="rect">
            <a:avLst/>
          </a:prstGeom>
        </p:spPr>
      </p:pic>
      <p:pic>
        <p:nvPicPr>
          <p:cNvPr id="3" name="13">
            <a:hlinkClick r:id="" action="ppaction://media"/>
            <a:extLst>
              <a:ext uri="{FF2B5EF4-FFF2-40B4-BE49-F238E27FC236}">
                <a16:creationId xmlns:a16="http://schemas.microsoft.com/office/drawing/2014/main" id="{E5B240DB-46C3-75CC-3239-3603FBAC3944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3973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31000">
        <p:split orient="vert"/>
      </p:transition>
    </mc:Choice>
    <mc:Fallback xmlns="">
      <p:transition spd="slow" advClick="0" advTm="31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11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495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 showWhenStopped="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4">
            <a:hlinkClick r:id="" action="ppaction://media"/>
            <a:extLst>
              <a:ext uri="{FF2B5EF4-FFF2-40B4-BE49-F238E27FC236}">
                <a16:creationId xmlns:a16="http://schemas.microsoft.com/office/drawing/2014/main" id="{81A2551E-A569-8B34-F9F5-FE2AA927937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0" y="6350"/>
            <a:ext cx="12192000" cy="6845300"/>
          </a:xfrm>
          <a:prstGeom prst="rect">
            <a:avLst/>
          </a:prstGeom>
        </p:spPr>
      </p:pic>
      <p:pic>
        <p:nvPicPr>
          <p:cNvPr id="3" name="14">
            <a:hlinkClick r:id="" action="ppaction://media"/>
            <a:extLst>
              <a:ext uri="{FF2B5EF4-FFF2-40B4-BE49-F238E27FC236}">
                <a16:creationId xmlns:a16="http://schemas.microsoft.com/office/drawing/2014/main" id="{A8C8D3E3-98D8-2E16-53E3-D9890C9F52D8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1171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46300">
        <p:split orient="vert"/>
      </p:transition>
    </mc:Choice>
    <mc:Fallback xmlns="">
      <p:transition spd="slow" advClick="0" advTm="463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55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50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9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 showWhenStopped="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E60DC51-F3AB-8E06-9A08-C8A3911BF65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8961DAB-A029-AD19-D46F-9EB776C850B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532" y="233822"/>
            <a:ext cx="5647496" cy="647669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23AA50B-89F8-D4BB-99D0-A272865DE1AD}"/>
              </a:ext>
            </a:extLst>
          </p:cNvPr>
          <p:cNvSpPr txBox="1"/>
          <p:nvPr/>
        </p:nvSpPr>
        <p:spPr>
          <a:xfrm>
            <a:off x="6586545" y="1071511"/>
            <a:ext cx="541970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b="1" dirty="0">
                <a:solidFill>
                  <a:srgbClr val="391A05"/>
                </a:solidFill>
                <a:latin typeface="Arial Black" panose="020B0A04020102020204" pitchFamily="34" charset="0"/>
              </a:rPr>
              <a:t>Datum i mesto venčanja</a:t>
            </a:r>
          </a:p>
          <a:p>
            <a:pPr algn="ctr"/>
            <a:endParaRPr lang="sr-Latn-RS" b="1" dirty="0">
              <a:solidFill>
                <a:srgbClr val="391A05"/>
              </a:solidFill>
              <a:latin typeface="Arial Black" panose="020B0A04020102020204" pitchFamily="34" charset="0"/>
            </a:endParaRPr>
          </a:p>
          <a:p>
            <a:pPr algn="ctr"/>
            <a:r>
              <a:rPr lang="sr-Latn-RS" b="1" dirty="0">
                <a:solidFill>
                  <a:srgbClr val="391A05"/>
                </a:solidFill>
                <a:latin typeface="Arial Black" panose="020B0A04020102020204" pitchFamily="34" charset="0"/>
              </a:rPr>
              <a:t>Imena supružnika i roditelja</a:t>
            </a:r>
          </a:p>
          <a:p>
            <a:pPr algn="ctr"/>
            <a:endParaRPr lang="sr-Latn-RS" b="1" dirty="0">
              <a:solidFill>
                <a:srgbClr val="391A05"/>
              </a:solidFill>
              <a:latin typeface="Arial Black" panose="020B0A04020102020204" pitchFamily="34" charset="0"/>
            </a:endParaRPr>
          </a:p>
          <a:p>
            <a:pPr algn="ctr"/>
            <a:r>
              <a:rPr lang="sr-Latn-RS" b="1" dirty="0">
                <a:solidFill>
                  <a:srgbClr val="391A05"/>
                </a:solidFill>
                <a:latin typeface="Arial Black" panose="020B0A04020102020204" pitchFamily="34" charset="0"/>
              </a:rPr>
              <a:t>Obaveze mladoženje</a:t>
            </a:r>
          </a:p>
          <a:p>
            <a:pPr algn="ctr"/>
            <a:endParaRPr lang="sr-Latn-RS" b="1" dirty="0">
              <a:solidFill>
                <a:srgbClr val="391A05"/>
              </a:solidFill>
              <a:latin typeface="Arial Black" panose="020B0A04020102020204" pitchFamily="34" charset="0"/>
            </a:endParaRPr>
          </a:p>
          <a:p>
            <a:pPr algn="ctr"/>
            <a:r>
              <a:rPr lang="sr-Latn-RS" b="1" dirty="0">
                <a:solidFill>
                  <a:srgbClr val="391A05"/>
                </a:solidFill>
                <a:latin typeface="Arial Black" panose="020B0A04020102020204" pitchFamily="34" charset="0"/>
              </a:rPr>
              <a:t>Glavna novčana suma (200 zuza)</a:t>
            </a:r>
          </a:p>
          <a:p>
            <a:pPr algn="ctr"/>
            <a:endParaRPr lang="sr-Latn-RS" b="1" dirty="0">
              <a:solidFill>
                <a:srgbClr val="391A05"/>
              </a:solidFill>
              <a:latin typeface="Arial Black" panose="020B0A04020102020204" pitchFamily="34" charset="0"/>
            </a:endParaRPr>
          </a:p>
          <a:p>
            <a:pPr algn="ctr"/>
            <a:r>
              <a:rPr lang="sr-Latn-RS" b="1" dirty="0">
                <a:solidFill>
                  <a:srgbClr val="391A05"/>
                </a:solidFill>
                <a:latin typeface="Arial Black" panose="020B0A04020102020204" pitchFamily="34" charset="0"/>
              </a:rPr>
              <a:t>Dodatna imovina i miraz (tosefot) i izjava o saglasnosti i pristanku</a:t>
            </a:r>
          </a:p>
          <a:p>
            <a:pPr algn="ctr"/>
            <a:endParaRPr lang="sr-Latn-RS" b="1" dirty="0">
              <a:solidFill>
                <a:srgbClr val="391A05"/>
              </a:solidFill>
              <a:latin typeface="Arial Black" panose="020B0A04020102020204" pitchFamily="34" charset="0"/>
            </a:endParaRPr>
          </a:p>
          <a:p>
            <a:pPr algn="ctr"/>
            <a:r>
              <a:rPr lang="sr-Latn-RS" b="1" dirty="0">
                <a:solidFill>
                  <a:srgbClr val="391A05"/>
                </a:solidFill>
                <a:latin typeface="Arial Black" panose="020B0A04020102020204" pitchFamily="34" charset="0"/>
              </a:rPr>
              <a:t>Potpisi svedoka</a:t>
            </a:r>
          </a:p>
          <a:p>
            <a:pPr algn="ctr"/>
            <a:endParaRPr lang="sr-Latn-RS" b="1" dirty="0">
              <a:solidFill>
                <a:srgbClr val="391A05"/>
              </a:solidFill>
              <a:latin typeface="Arial Black" panose="020B0A04020102020204" pitchFamily="34" charset="0"/>
            </a:endParaRPr>
          </a:p>
          <a:p>
            <a:pPr algn="ctr"/>
            <a:r>
              <a:rPr lang="sr-Latn-RS" b="1" dirty="0">
                <a:solidFill>
                  <a:srgbClr val="391A05"/>
                </a:solidFill>
                <a:latin typeface="Arial Black" panose="020B0A04020102020204" pitchFamily="34" charset="0"/>
              </a:rPr>
              <a:t>Ugovor o veridbi (šetar tenaim)</a:t>
            </a:r>
          </a:p>
          <a:p>
            <a:pPr algn="ctr"/>
            <a:endParaRPr lang="sr-Latn-RS" b="1" dirty="0">
              <a:solidFill>
                <a:srgbClr val="391A05"/>
              </a:solidFill>
              <a:latin typeface="Arial Black" panose="020B0A04020102020204" pitchFamily="34" charset="0"/>
            </a:endParaRPr>
          </a:p>
          <a:p>
            <a:pPr algn="ctr"/>
            <a:endParaRPr lang="sr-Latn-RS" b="1" dirty="0">
              <a:solidFill>
                <a:srgbClr val="391A05"/>
              </a:solidFill>
              <a:latin typeface="Arial Black" panose="020B0A04020102020204" pitchFamily="34" charset="0"/>
            </a:endParaRPr>
          </a:p>
        </p:txBody>
      </p:sp>
      <p:pic>
        <p:nvPicPr>
          <p:cNvPr id="2" name="15">
            <a:hlinkClick r:id="" action="ppaction://media"/>
            <a:extLst>
              <a:ext uri="{FF2B5EF4-FFF2-40B4-BE49-F238E27FC236}">
                <a16:creationId xmlns:a16="http://schemas.microsoft.com/office/drawing/2014/main" id="{6517D761-73B2-7B5E-5F9C-3341CA7835F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310581" y="539545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695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70000">
        <p:split orient="vert"/>
      </p:transition>
    </mc:Choice>
    <mc:Fallback xmlns="">
      <p:transition spd="slow" advClick="0" advTm="70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891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23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3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39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54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60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8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16">
            <a:hlinkClick r:id="" action="ppaction://media"/>
            <a:extLst>
              <a:ext uri="{FF2B5EF4-FFF2-40B4-BE49-F238E27FC236}">
                <a16:creationId xmlns:a16="http://schemas.microsoft.com/office/drawing/2014/main" id="{C75ADA92-AAF5-021D-5782-B98396DBAB5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0" y="6350"/>
            <a:ext cx="12192000" cy="6845300"/>
          </a:xfrm>
          <a:prstGeom prst="rect">
            <a:avLst/>
          </a:prstGeom>
        </p:spPr>
      </p:pic>
      <p:pic>
        <p:nvPicPr>
          <p:cNvPr id="3" name="16">
            <a:hlinkClick r:id="" action="ppaction://media"/>
            <a:extLst>
              <a:ext uri="{FF2B5EF4-FFF2-40B4-BE49-F238E27FC236}">
                <a16:creationId xmlns:a16="http://schemas.microsoft.com/office/drawing/2014/main" id="{E979D78C-E558-3D0A-D87D-5181B04310A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5255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33400">
        <p:split orient="vert"/>
      </p:transition>
    </mc:Choice>
    <mc:Fallback xmlns="">
      <p:transition spd="slow" advClick="0" advTm="334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83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17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5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 showWhenStopped="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17BD5692-37DB-8755-BF3D-9BDE5F356A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17">
            <a:hlinkClick r:id="" action="ppaction://media"/>
            <a:extLst>
              <a:ext uri="{FF2B5EF4-FFF2-40B4-BE49-F238E27FC236}">
                <a16:creationId xmlns:a16="http://schemas.microsoft.com/office/drawing/2014/main" id="{460ADC42-1396-377D-282B-F9D1CB4F836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847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42200">
        <p:split orient="vert"/>
      </p:transition>
    </mc:Choice>
    <mc:Fallback xmlns="">
      <p:transition spd="slow" advClick="0" advTm="422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48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18">
            <a:hlinkClick r:id="" action="ppaction://media"/>
            <a:extLst>
              <a:ext uri="{FF2B5EF4-FFF2-40B4-BE49-F238E27FC236}">
                <a16:creationId xmlns:a16="http://schemas.microsoft.com/office/drawing/2014/main" id="{8551577A-BE3B-D2C8-51AF-3CB9EAFF32D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3" name="BRINGT~1">
            <a:hlinkClick r:id="" action="ppaction://media"/>
            <a:extLst>
              <a:ext uri="{FF2B5EF4-FFF2-40B4-BE49-F238E27FC236}">
                <a16:creationId xmlns:a16="http://schemas.microsoft.com/office/drawing/2014/main" id="{2C6F7EB5-B98A-D142-4C30-69B47D3FFB8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763" y="0"/>
            <a:ext cx="121808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423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18400">
        <p:split orient="vert"/>
      </p:transition>
    </mc:Choice>
    <mc:Fallback xmlns="">
      <p:transition spd="slow" advClick="0" advTm="184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86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587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19">
            <a:hlinkClick r:id="" action="ppaction://media"/>
            <a:extLst>
              <a:ext uri="{FF2B5EF4-FFF2-40B4-BE49-F238E27FC236}">
                <a16:creationId xmlns:a16="http://schemas.microsoft.com/office/drawing/2014/main" id="{41154B1C-A21E-8E0E-202A-2BE4047B295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763" y="0"/>
            <a:ext cx="12180887" cy="6858000"/>
          </a:xfrm>
          <a:prstGeom prst="rect">
            <a:avLst/>
          </a:prstGeom>
        </p:spPr>
      </p:pic>
      <p:pic>
        <p:nvPicPr>
          <p:cNvPr id="6" name="19">
            <a:hlinkClick r:id="" action="ppaction://media"/>
            <a:extLst>
              <a:ext uri="{FF2B5EF4-FFF2-40B4-BE49-F238E27FC236}">
                <a16:creationId xmlns:a16="http://schemas.microsoft.com/office/drawing/2014/main" id="{60EF33D9-6145-05E1-D601-37B2F1ACCBEF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0870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56000">
        <p:split orient="vert"/>
      </p:transition>
    </mc:Choice>
    <mc:Fallback xmlns="">
      <p:transition spd="slow" advClick="0" advTm="56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517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11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587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repeatCount="400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 showWhenStopped="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0">
            <a:hlinkClick r:id="" action="ppaction://media"/>
            <a:extLst>
              <a:ext uri="{FF2B5EF4-FFF2-40B4-BE49-F238E27FC236}">
                <a16:creationId xmlns:a16="http://schemas.microsoft.com/office/drawing/2014/main" id="{5EA12521-BF91-5BC5-0D06-5629402C909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4" name="20">
            <a:hlinkClick r:id="" action="ppaction://media"/>
            <a:extLst>
              <a:ext uri="{FF2B5EF4-FFF2-40B4-BE49-F238E27FC236}">
                <a16:creationId xmlns:a16="http://schemas.microsoft.com/office/drawing/2014/main" id="{27D8B693-72B5-C88E-9490-EAE28F6577FC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763" y="0"/>
            <a:ext cx="121808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1623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34400">
        <p:split orient="vert"/>
      </p:transition>
    </mc:Choice>
    <mc:Fallback xmlns="">
      <p:transition spd="slow" advClick="0" advTm="344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99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9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587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video>
              <p:cMediaNode vol="80000">
                <p:cTn id="10" repeatCount="300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21 leviratski">
            <a:hlinkClick r:id="" action="ppaction://media"/>
            <a:extLst>
              <a:ext uri="{FF2B5EF4-FFF2-40B4-BE49-F238E27FC236}">
                <a16:creationId xmlns:a16="http://schemas.microsoft.com/office/drawing/2014/main" id="{F843AA2B-1121-6525-E7A6-8A9A65DF412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851525" y="3184525"/>
            <a:ext cx="487363" cy="487363"/>
          </a:xfrm>
          <a:prstGeom prst="rect">
            <a:avLst/>
          </a:prstGeom>
        </p:spPr>
      </p:pic>
      <p:pic>
        <p:nvPicPr>
          <p:cNvPr id="2" name="21">
            <a:hlinkClick r:id="" action="ppaction://media"/>
            <a:extLst>
              <a:ext uri="{FF2B5EF4-FFF2-40B4-BE49-F238E27FC236}">
                <a16:creationId xmlns:a16="http://schemas.microsoft.com/office/drawing/2014/main" id="{BB46B44D-16ED-2A9D-DBAC-0BF5C7DDAABA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763" y="0"/>
            <a:ext cx="121808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623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28000">
        <p:split orient="vert"/>
      </p:transition>
    </mc:Choice>
    <mc:Fallback xmlns="">
      <p:transition spd="slow" advClick="0" advTm="28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01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587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video>
              <p:cMediaNode vol="80000">
                <p:cTn id="10" repeatCount="300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2">
            <a:hlinkClick r:id="" action="ppaction://media"/>
            <a:extLst>
              <a:ext uri="{FF2B5EF4-FFF2-40B4-BE49-F238E27FC236}">
                <a16:creationId xmlns:a16="http://schemas.microsoft.com/office/drawing/2014/main" id="{BE403B90-7F2A-B670-A8CF-1614449C085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4" name="22">
            <a:hlinkClick r:id="" action="ppaction://media"/>
            <a:extLst>
              <a:ext uri="{FF2B5EF4-FFF2-40B4-BE49-F238E27FC236}">
                <a16:creationId xmlns:a16="http://schemas.microsoft.com/office/drawing/2014/main" id="{DFE73FCC-E868-A42F-7654-4E3F6FECC005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763" y="0"/>
            <a:ext cx="121808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928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22400">
        <p:split orient="vert"/>
      </p:transition>
    </mc:Choice>
    <mc:Fallback xmlns="">
      <p:transition spd="slow" advClick="0" advTm="224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62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587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video>
              <p:cMediaNode vol="80000">
                <p:cTn id="10" repeatCount="300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F07174CA-749A-7F21-EAF5-44DA34497AD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36AE6E9B-703D-5F37-C342-1E599B770E7B}"/>
              </a:ext>
            </a:extLst>
          </p:cNvPr>
          <p:cNvSpPr txBox="1"/>
          <p:nvPr/>
        </p:nvSpPr>
        <p:spPr>
          <a:xfrm>
            <a:off x="1085849" y="1074509"/>
            <a:ext cx="10020300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3600"/>
              </a:lnSpc>
            </a:pPr>
            <a:r>
              <a:rPr lang="es-ES" sz="3600" b="1" dirty="0" err="1">
                <a:solidFill>
                  <a:srgbClr val="4D2307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Zbirka</a:t>
            </a:r>
            <a:r>
              <a:rPr lang="es-ES" sz="3600" b="1" dirty="0">
                <a:solidFill>
                  <a:srgbClr val="4D2307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s-ES" sz="3600" b="1" dirty="0" err="1">
                <a:solidFill>
                  <a:srgbClr val="4D2307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bračnih</a:t>
            </a:r>
            <a:r>
              <a:rPr lang="es-ES" sz="3600" b="1" dirty="0">
                <a:solidFill>
                  <a:srgbClr val="4D2307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s-ES" sz="3600" b="1" dirty="0" err="1">
                <a:solidFill>
                  <a:srgbClr val="4D2307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dokumenata</a:t>
            </a:r>
            <a:r>
              <a:rPr lang="es-ES" sz="3600" b="1" dirty="0">
                <a:solidFill>
                  <a:srgbClr val="4D2307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s-ES" sz="3600" b="1" dirty="0" err="1">
                <a:solidFill>
                  <a:srgbClr val="4D2307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Jevrejskog</a:t>
            </a:r>
            <a:r>
              <a:rPr lang="es-ES" sz="3600" b="1" dirty="0">
                <a:solidFill>
                  <a:srgbClr val="4D2307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s-ES" sz="3600" b="1" dirty="0" err="1">
                <a:solidFill>
                  <a:srgbClr val="4D2307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istorijskog</a:t>
            </a:r>
            <a:r>
              <a:rPr lang="es-ES" sz="3600" b="1" dirty="0">
                <a:solidFill>
                  <a:srgbClr val="4D2307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s-ES" sz="3600" b="1" dirty="0" err="1">
                <a:solidFill>
                  <a:srgbClr val="4D2307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muzeja</a:t>
            </a:r>
            <a:r>
              <a:rPr lang="es-ES" sz="3600" b="1" dirty="0">
                <a:solidFill>
                  <a:srgbClr val="4D2307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s-ES" sz="3600" b="1" dirty="0" err="1">
                <a:solidFill>
                  <a:srgbClr val="4D2307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sadrži</a:t>
            </a:r>
            <a:r>
              <a:rPr lang="es-ES" sz="3600" b="1" dirty="0">
                <a:solidFill>
                  <a:srgbClr val="4D2307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30 </a:t>
            </a:r>
            <a:r>
              <a:rPr lang="es-ES" sz="3600" b="1" dirty="0" err="1">
                <a:solidFill>
                  <a:srgbClr val="4D2307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ketuba</a:t>
            </a:r>
            <a:r>
              <a:rPr lang="es-ES" sz="3600" b="1" dirty="0">
                <a:solidFill>
                  <a:srgbClr val="4D2307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, </a:t>
            </a:r>
            <a:r>
              <a:rPr lang="es-ES" sz="3600" b="1" dirty="0" err="1">
                <a:solidFill>
                  <a:srgbClr val="4D2307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uključujući</a:t>
            </a:r>
            <a:r>
              <a:rPr lang="es-ES" sz="3600" b="1" dirty="0">
                <a:solidFill>
                  <a:srgbClr val="4D2307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tri </a:t>
            </a:r>
            <a:r>
              <a:rPr lang="es-ES" sz="3600" b="1" dirty="0" err="1">
                <a:solidFill>
                  <a:srgbClr val="4D2307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blanko</a:t>
            </a:r>
            <a:r>
              <a:rPr lang="es-ES" sz="3600" b="1" dirty="0">
                <a:solidFill>
                  <a:srgbClr val="4D2307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s-ES" sz="3600" b="1" dirty="0" err="1">
                <a:solidFill>
                  <a:srgbClr val="4D2307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štampana</a:t>
            </a:r>
            <a:r>
              <a:rPr lang="es-ES" sz="3600" b="1" dirty="0">
                <a:solidFill>
                  <a:srgbClr val="4D2307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s-ES" sz="3600" b="1" dirty="0" err="1">
                <a:solidFill>
                  <a:srgbClr val="4D2307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obrasca</a:t>
            </a:r>
            <a:r>
              <a:rPr lang="es-ES" sz="3600" b="1" dirty="0">
                <a:solidFill>
                  <a:srgbClr val="4D2307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, </a:t>
            </a:r>
            <a:r>
              <a:rPr lang="es-ES" sz="3600" b="1" dirty="0" err="1">
                <a:solidFill>
                  <a:srgbClr val="4D2307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zatim</a:t>
            </a:r>
            <a:r>
              <a:rPr lang="es-ES" sz="3600" b="1" dirty="0">
                <a:solidFill>
                  <a:srgbClr val="4D2307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s-ES" sz="3600" b="1" dirty="0" err="1">
                <a:solidFill>
                  <a:srgbClr val="4D2307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potvrdu</a:t>
            </a:r>
            <a:r>
              <a:rPr lang="es-ES" sz="3600" b="1" dirty="0">
                <a:solidFill>
                  <a:srgbClr val="4D2307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o </a:t>
            </a:r>
            <a:r>
              <a:rPr lang="es-ES" sz="3600" b="1" dirty="0" err="1">
                <a:solidFill>
                  <a:srgbClr val="4D2307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oslobađanju</a:t>
            </a:r>
            <a:r>
              <a:rPr lang="es-ES" sz="3600" b="1" dirty="0">
                <a:solidFill>
                  <a:srgbClr val="4D2307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s-ES" sz="3600" b="1" dirty="0" err="1">
                <a:solidFill>
                  <a:srgbClr val="4D2307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od</a:t>
            </a:r>
            <a:r>
              <a:rPr lang="es-ES" sz="3600" b="1" dirty="0">
                <a:solidFill>
                  <a:srgbClr val="4D2307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s-ES" sz="3600" b="1" dirty="0" err="1">
                <a:solidFill>
                  <a:srgbClr val="4D2307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leviratskog</a:t>
            </a:r>
            <a:r>
              <a:rPr lang="es-ES" sz="3600" b="1" dirty="0">
                <a:solidFill>
                  <a:srgbClr val="4D2307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s-ES" sz="3600" b="1" dirty="0" err="1">
                <a:solidFill>
                  <a:srgbClr val="4D2307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braka</a:t>
            </a:r>
            <a:r>
              <a:rPr lang="es-ES" sz="3600" b="1" dirty="0">
                <a:solidFill>
                  <a:srgbClr val="4D2307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, </a:t>
            </a:r>
            <a:r>
              <a:rPr lang="es-ES" sz="3600" b="1" dirty="0" err="1">
                <a:solidFill>
                  <a:srgbClr val="4D2307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potvrdu</a:t>
            </a:r>
            <a:r>
              <a:rPr lang="es-ES" sz="3600" b="1" dirty="0">
                <a:solidFill>
                  <a:srgbClr val="4D2307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o </a:t>
            </a:r>
            <a:r>
              <a:rPr lang="es-ES" sz="3600" b="1" dirty="0" err="1">
                <a:solidFill>
                  <a:srgbClr val="4D2307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pozajmici</a:t>
            </a:r>
            <a:r>
              <a:rPr lang="es-ES" sz="3600" b="1" dirty="0">
                <a:solidFill>
                  <a:srgbClr val="4D2307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s-ES" sz="3600" b="1" dirty="0" err="1">
                <a:solidFill>
                  <a:srgbClr val="4D2307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za</a:t>
            </a:r>
            <a:r>
              <a:rPr lang="es-ES" sz="3600" b="1" dirty="0">
                <a:solidFill>
                  <a:srgbClr val="4D2307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s-ES" sz="3600" b="1" dirty="0" err="1">
                <a:solidFill>
                  <a:srgbClr val="4D2307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venčanje</a:t>
            </a:r>
            <a:r>
              <a:rPr lang="es-ES" sz="3600" b="1" dirty="0">
                <a:solidFill>
                  <a:srgbClr val="4D2307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i </a:t>
            </a:r>
            <a:r>
              <a:rPr lang="es-ES" sz="3600" b="1" dirty="0" err="1">
                <a:solidFill>
                  <a:srgbClr val="4D2307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jednu</a:t>
            </a:r>
            <a:r>
              <a:rPr lang="es-ES" sz="3600" b="1" dirty="0">
                <a:solidFill>
                  <a:srgbClr val="4D2307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s-ES" sz="3600" b="1" dirty="0" err="1">
                <a:solidFill>
                  <a:srgbClr val="4D2307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pozivnicu</a:t>
            </a:r>
            <a:r>
              <a:rPr lang="es-ES" sz="3600" b="1" dirty="0">
                <a:solidFill>
                  <a:srgbClr val="4D2307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s-ES" sz="3600" b="1" dirty="0" err="1">
                <a:solidFill>
                  <a:srgbClr val="4D2307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za</a:t>
            </a:r>
            <a:r>
              <a:rPr lang="es-ES" sz="3600" b="1" dirty="0">
                <a:solidFill>
                  <a:srgbClr val="4D2307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s-ES" sz="3600" b="1" dirty="0" err="1">
                <a:solidFill>
                  <a:srgbClr val="4D2307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venčanje</a:t>
            </a:r>
            <a:r>
              <a:rPr lang="es-ES" sz="3600" b="1" dirty="0">
                <a:solidFill>
                  <a:srgbClr val="4D2307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. </a:t>
            </a:r>
          </a:p>
          <a:p>
            <a:pPr algn="ctr">
              <a:lnSpc>
                <a:spcPts val="3600"/>
              </a:lnSpc>
            </a:pPr>
            <a:endParaRPr lang="es-ES" sz="3600" b="1" dirty="0">
              <a:solidFill>
                <a:srgbClr val="4D2307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algn="ctr">
              <a:lnSpc>
                <a:spcPts val="3600"/>
              </a:lnSpc>
            </a:pPr>
            <a:r>
              <a:rPr lang="es-ES" sz="3600" b="1" dirty="0" err="1">
                <a:solidFill>
                  <a:srgbClr val="4D2307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Dokumenti</a:t>
            </a:r>
            <a:r>
              <a:rPr lang="es-ES" sz="3600" b="1" dirty="0">
                <a:solidFill>
                  <a:srgbClr val="4D2307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su </a:t>
            </a:r>
            <a:r>
              <a:rPr lang="es-ES" sz="3600" b="1" dirty="0" err="1">
                <a:solidFill>
                  <a:srgbClr val="4D2307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nastali</a:t>
            </a:r>
            <a:r>
              <a:rPr lang="es-ES" sz="3600" b="1" dirty="0">
                <a:solidFill>
                  <a:srgbClr val="4D2307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u </a:t>
            </a:r>
            <a:r>
              <a:rPr lang="es-ES" sz="3600" b="1" dirty="0" err="1">
                <a:solidFill>
                  <a:srgbClr val="4D2307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rasponu</a:t>
            </a:r>
            <a:r>
              <a:rPr lang="es-ES" sz="3600" b="1" dirty="0">
                <a:solidFill>
                  <a:srgbClr val="4D2307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s-ES" sz="3600" b="1" dirty="0" err="1">
                <a:solidFill>
                  <a:srgbClr val="4D2307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od</a:t>
            </a:r>
            <a:r>
              <a:rPr lang="es-ES" sz="3600" b="1" dirty="0">
                <a:solidFill>
                  <a:srgbClr val="4D2307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s-ES" sz="3600" b="1" dirty="0" err="1">
                <a:solidFill>
                  <a:srgbClr val="4D2307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sredine</a:t>
            </a:r>
            <a:r>
              <a:rPr lang="es-ES" sz="3600" b="1" dirty="0">
                <a:solidFill>
                  <a:srgbClr val="4D2307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17. </a:t>
            </a:r>
            <a:r>
              <a:rPr lang="es-ES" sz="3600" b="1" dirty="0" err="1">
                <a:solidFill>
                  <a:srgbClr val="4D2307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veka</a:t>
            </a:r>
            <a:r>
              <a:rPr lang="es-ES" sz="3600" b="1" dirty="0">
                <a:solidFill>
                  <a:srgbClr val="4D2307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do 1945. </a:t>
            </a:r>
            <a:r>
              <a:rPr lang="es-ES" sz="3600" b="1" dirty="0" err="1">
                <a:solidFill>
                  <a:srgbClr val="4D2307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godine</a:t>
            </a:r>
            <a:r>
              <a:rPr lang="es-ES" sz="3600" b="1" dirty="0">
                <a:solidFill>
                  <a:srgbClr val="4D2307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. U </a:t>
            </a:r>
            <a:r>
              <a:rPr lang="es-ES" sz="3600" b="1" dirty="0" err="1">
                <a:solidFill>
                  <a:srgbClr val="4D2307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nastavku</a:t>
            </a:r>
            <a:r>
              <a:rPr lang="es-ES" sz="3600" b="1" dirty="0">
                <a:solidFill>
                  <a:srgbClr val="4D2307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s-ES" sz="3600" b="1" dirty="0" err="1">
                <a:solidFill>
                  <a:srgbClr val="4D2307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prezentacije</a:t>
            </a:r>
            <a:r>
              <a:rPr lang="es-ES" sz="3600" b="1" dirty="0">
                <a:solidFill>
                  <a:srgbClr val="4D2307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s-ES" sz="3600" b="1" dirty="0" err="1">
                <a:solidFill>
                  <a:srgbClr val="4D2307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biće</a:t>
            </a:r>
            <a:r>
              <a:rPr lang="es-ES" sz="3600" b="1" dirty="0">
                <a:solidFill>
                  <a:srgbClr val="4D2307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s-ES" sz="3600" b="1" dirty="0" err="1">
                <a:solidFill>
                  <a:srgbClr val="4D2307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izdvojeni</a:t>
            </a:r>
            <a:r>
              <a:rPr lang="es-ES" sz="3600" b="1" dirty="0">
                <a:solidFill>
                  <a:srgbClr val="4D2307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s-ES" sz="3600" b="1" dirty="0" err="1">
                <a:solidFill>
                  <a:srgbClr val="4D2307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najreprezentativniji</a:t>
            </a:r>
            <a:r>
              <a:rPr lang="es-ES" sz="3600" b="1" dirty="0">
                <a:solidFill>
                  <a:srgbClr val="4D2307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i </a:t>
            </a:r>
            <a:r>
              <a:rPr lang="es-ES" sz="3600" b="1" dirty="0" err="1">
                <a:solidFill>
                  <a:srgbClr val="4D2307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najzanimljiviji</a:t>
            </a:r>
            <a:r>
              <a:rPr lang="es-ES" sz="3600" b="1" dirty="0">
                <a:solidFill>
                  <a:srgbClr val="4D2307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s-ES" sz="3600" b="1" dirty="0" err="1">
                <a:solidFill>
                  <a:srgbClr val="4D2307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eksponati</a:t>
            </a:r>
            <a:r>
              <a:rPr lang="es-ES" sz="3600" b="1" dirty="0">
                <a:solidFill>
                  <a:srgbClr val="4D2307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s-ES" sz="3600" b="1" dirty="0" err="1">
                <a:solidFill>
                  <a:srgbClr val="4D2307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iz</a:t>
            </a:r>
            <a:r>
              <a:rPr lang="es-ES" sz="3600" b="1" dirty="0">
                <a:solidFill>
                  <a:srgbClr val="4D2307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s-ES" sz="3600" b="1" dirty="0" err="1">
                <a:solidFill>
                  <a:srgbClr val="4D2307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zbirke</a:t>
            </a:r>
            <a:r>
              <a:rPr lang="es-ES" sz="3600" b="1" dirty="0">
                <a:solidFill>
                  <a:srgbClr val="4D2307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.</a:t>
            </a:r>
          </a:p>
        </p:txBody>
      </p:sp>
      <p:pic>
        <p:nvPicPr>
          <p:cNvPr id="3" name="23">
            <a:hlinkClick r:id="" action="ppaction://media"/>
            <a:extLst>
              <a:ext uri="{FF2B5EF4-FFF2-40B4-BE49-F238E27FC236}">
                <a16:creationId xmlns:a16="http://schemas.microsoft.com/office/drawing/2014/main" id="{AAFA68D3-AB4C-0A60-84F4-278C4F50B02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0090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33000">
        <p:split orient="vert"/>
      </p:transition>
    </mc:Choice>
    <mc:Fallback xmlns="">
      <p:transition spd="slow" advClick="0" advTm="33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44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90165C-7CC4-EE53-F74A-58D14D8A17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17C42F65-24CD-BC6B-19E0-BFA4383DE3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614B4F9D-1BC2-0149-A62B-50F9B287CC55}"/>
              </a:ext>
            </a:extLst>
          </p:cNvPr>
          <p:cNvSpPr txBox="1"/>
          <p:nvPr/>
        </p:nvSpPr>
        <p:spPr>
          <a:xfrm>
            <a:off x="1085849" y="2649309"/>
            <a:ext cx="10020300" cy="5785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4800" b="1" dirty="0">
                <a:solidFill>
                  <a:srgbClr val="542708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I</a:t>
            </a:r>
            <a:r>
              <a:rPr lang="es-ES" sz="4800" b="1" dirty="0">
                <a:solidFill>
                  <a:srgbClr val="542708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LUMINIRANE KETUBE</a:t>
            </a:r>
          </a:p>
        </p:txBody>
      </p:sp>
      <p:pic>
        <p:nvPicPr>
          <p:cNvPr id="3" name="24">
            <a:hlinkClick r:id="" action="ppaction://media"/>
            <a:extLst>
              <a:ext uri="{FF2B5EF4-FFF2-40B4-BE49-F238E27FC236}">
                <a16:creationId xmlns:a16="http://schemas.microsoft.com/office/drawing/2014/main" id="{5783635C-FF11-7238-4D01-F38AC20FBC2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0628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3000">
        <p:split orient="vert"/>
      </p:transition>
    </mc:Choice>
    <mc:Fallback xmlns="">
      <p:transition spd="slow" advClick="0" advTm="3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0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254FBB-D112-8BCB-A8B0-837B679E5C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67A45AE-88FA-396C-A345-0D35D29C09F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" y="0"/>
            <a:ext cx="12190615" cy="6858000"/>
          </a:xfrm>
          <a:prstGeom prst="rect">
            <a:avLst/>
          </a:prstGeom>
        </p:spPr>
      </p:pic>
      <p:pic>
        <p:nvPicPr>
          <p:cNvPr id="3" name="25">
            <a:hlinkClick r:id="" action="ppaction://media"/>
            <a:extLst>
              <a:ext uri="{FF2B5EF4-FFF2-40B4-BE49-F238E27FC236}">
                <a16:creationId xmlns:a16="http://schemas.microsoft.com/office/drawing/2014/main" id="{F9FDADB1-D799-8358-F20E-63A5207E321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9220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90000">
        <p:split orient="vert"/>
      </p:transition>
    </mc:Choice>
    <mc:Fallback xmlns="">
      <p:transition spd="slow" advClick="0" advTm="90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834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61E65D-CFEE-DB0F-0A9F-ABAFBE454F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DE43CCEF-5D10-9128-3C7C-311FE2E6BD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" y="0"/>
            <a:ext cx="12190615" cy="6858000"/>
          </a:xfrm>
          <a:prstGeom prst="rect">
            <a:avLst/>
          </a:prstGeom>
        </p:spPr>
      </p:pic>
      <p:pic>
        <p:nvPicPr>
          <p:cNvPr id="3" name="26">
            <a:hlinkClick r:id="" action="ppaction://media"/>
            <a:extLst>
              <a:ext uri="{FF2B5EF4-FFF2-40B4-BE49-F238E27FC236}">
                <a16:creationId xmlns:a16="http://schemas.microsoft.com/office/drawing/2014/main" id="{C7C9C201-7EAA-8314-1185-49FC833DA5E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0616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48200">
        <p:split orient="vert"/>
      </p:transition>
    </mc:Choice>
    <mc:Fallback xmlns="">
      <p:transition spd="slow" advClick="0" advTm="482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38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FFCBFD-1EB6-3CFA-4908-DC1C126044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7343F4C-A100-8D7E-929B-A8616CD953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" y="0"/>
            <a:ext cx="12190615" cy="6858000"/>
          </a:xfrm>
          <a:prstGeom prst="rect">
            <a:avLst/>
          </a:prstGeom>
        </p:spPr>
      </p:pic>
      <p:pic>
        <p:nvPicPr>
          <p:cNvPr id="3" name="27">
            <a:hlinkClick r:id="" action="ppaction://media"/>
            <a:extLst>
              <a:ext uri="{FF2B5EF4-FFF2-40B4-BE49-F238E27FC236}">
                <a16:creationId xmlns:a16="http://schemas.microsoft.com/office/drawing/2014/main" id="{BB036F36-65B5-839A-29BB-264BA63231D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8738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60000">
        <p:split orient="vert"/>
      </p:transition>
    </mc:Choice>
    <mc:Fallback xmlns="">
      <p:transition spd="slow" advClick="0" advTm="60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890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06F52A-8355-A4A3-995B-86FF58EAB3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A3732506-0F5D-F2B3-9EE5-760DDB93E8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5BDB2D77-F71D-0B3B-6051-BDF98A3C06F5}"/>
              </a:ext>
            </a:extLst>
          </p:cNvPr>
          <p:cNvSpPr txBox="1"/>
          <p:nvPr/>
        </p:nvSpPr>
        <p:spPr>
          <a:xfrm>
            <a:off x="1085849" y="2585809"/>
            <a:ext cx="10020300" cy="13747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4800" b="1" dirty="0">
                <a:solidFill>
                  <a:srgbClr val="542708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RUKOM PISANE KETUBE BEZ DEKORACIJE</a:t>
            </a:r>
            <a:endParaRPr lang="es-ES" sz="4800" b="1" dirty="0">
              <a:solidFill>
                <a:srgbClr val="542708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pic>
        <p:nvPicPr>
          <p:cNvPr id="3" name="28">
            <a:hlinkClick r:id="" action="ppaction://media"/>
            <a:extLst>
              <a:ext uri="{FF2B5EF4-FFF2-40B4-BE49-F238E27FC236}">
                <a16:creationId xmlns:a16="http://schemas.microsoft.com/office/drawing/2014/main" id="{43CED86C-0FA8-C756-C035-00AAFF7BF42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1891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5000">
        <p:split orient="vert"/>
      </p:transition>
    </mc:Choice>
    <mc:Fallback xmlns="">
      <p:transition spd="slow" advClick="0" advTm="5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1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F16A1B-9ED9-31D1-6182-3C579F66E1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152CBE9-FA29-1384-31D3-AE5A36D668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" y="0"/>
            <a:ext cx="12190615" cy="6858000"/>
          </a:xfrm>
          <a:prstGeom prst="rect">
            <a:avLst/>
          </a:prstGeom>
        </p:spPr>
      </p:pic>
      <p:pic>
        <p:nvPicPr>
          <p:cNvPr id="3" name="29">
            <a:hlinkClick r:id="" action="ppaction://media"/>
            <a:extLst>
              <a:ext uri="{FF2B5EF4-FFF2-40B4-BE49-F238E27FC236}">
                <a16:creationId xmlns:a16="http://schemas.microsoft.com/office/drawing/2014/main" id="{369D1296-51CF-9A32-5309-E372019789B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4210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53400">
        <p:split orient="vert"/>
      </p:transition>
    </mc:Choice>
    <mc:Fallback xmlns="">
      <p:transition spd="slow" advClick="0" advTm="534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261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24FBA8-AA3D-C2E0-1D1B-6FC2A132D5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582CB8D0-1CDF-5FF3-5ED3-B21038A7BE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" y="0"/>
            <a:ext cx="12190615" cy="6858000"/>
          </a:xfrm>
          <a:prstGeom prst="rect">
            <a:avLst/>
          </a:prstGeom>
        </p:spPr>
      </p:pic>
      <p:pic>
        <p:nvPicPr>
          <p:cNvPr id="3" name="30">
            <a:hlinkClick r:id="" action="ppaction://media"/>
            <a:extLst>
              <a:ext uri="{FF2B5EF4-FFF2-40B4-BE49-F238E27FC236}">
                <a16:creationId xmlns:a16="http://schemas.microsoft.com/office/drawing/2014/main" id="{B307A0B0-05D0-F072-4E6D-28161071B87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8331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53400">
        <p:split orient="vert"/>
      </p:transition>
    </mc:Choice>
    <mc:Fallback xmlns="">
      <p:transition spd="slow" advClick="0" advTm="534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250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37FBD9-7F4A-10CF-2188-E83454F14C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3C977145-E723-2683-969D-87AE975318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" y="0"/>
            <a:ext cx="12190615" cy="6858000"/>
          </a:xfrm>
          <a:prstGeom prst="rect">
            <a:avLst/>
          </a:prstGeom>
        </p:spPr>
      </p:pic>
      <p:pic>
        <p:nvPicPr>
          <p:cNvPr id="3" name="31">
            <a:hlinkClick r:id="" action="ppaction://media"/>
            <a:extLst>
              <a:ext uri="{FF2B5EF4-FFF2-40B4-BE49-F238E27FC236}">
                <a16:creationId xmlns:a16="http://schemas.microsoft.com/office/drawing/2014/main" id="{DEFAA706-961A-9F98-2AC3-4AA41CA2CFB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2767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53000">
        <p:split orient="vert"/>
      </p:transition>
    </mc:Choice>
    <mc:Fallback xmlns="">
      <p:transition spd="slow" advClick="0" advTm="53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196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A98000-10F4-A829-2E0F-89737FA2F4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55D543EF-CB01-92DD-BFB8-4AC6CFF35D0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" y="0"/>
            <a:ext cx="12190615" cy="6858000"/>
          </a:xfrm>
          <a:prstGeom prst="rect">
            <a:avLst/>
          </a:prstGeom>
        </p:spPr>
      </p:pic>
      <p:pic>
        <p:nvPicPr>
          <p:cNvPr id="3" name="32">
            <a:hlinkClick r:id="" action="ppaction://media"/>
            <a:extLst>
              <a:ext uri="{FF2B5EF4-FFF2-40B4-BE49-F238E27FC236}">
                <a16:creationId xmlns:a16="http://schemas.microsoft.com/office/drawing/2014/main" id="{37D2D9F6-567C-68FD-B436-599B0E9212B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074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47000">
        <p:split orient="vert"/>
      </p:transition>
    </mc:Choice>
    <mc:Fallback xmlns="">
      <p:transition spd="slow" advClick="0" advTm="47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63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DD5979-6A82-8D6B-3970-C13EEC9C5B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0722E54-911C-1481-5438-E15A527006B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" y="0"/>
            <a:ext cx="12190615" cy="6858000"/>
          </a:xfrm>
          <a:prstGeom prst="rect">
            <a:avLst/>
          </a:prstGeom>
        </p:spPr>
      </p:pic>
      <p:pic>
        <p:nvPicPr>
          <p:cNvPr id="2" name="33">
            <a:hlinkClick r:id="" action="ppaction://media"/>
            <a:extLst>
              <a:ext uri="{FF2B5EF4-FFF2-40B4-BE49-F238E27FC236}">
                <a16:creationId xmlns:a16="http://schemas.microsoft.com/office/drawing/2014/main" id="{EF656B15-84AB-0FF2-E46F-3202878AAC6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8993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64500">
        <p:split orient="vert"/>
      </p:transition>
    </mc:Choice>
    <mc:Fallback xmlns="">
      <p:transition spd="slow" advTm="645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243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AC3ED0-EBD4-F949-E314-A9811AA7DA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670D084B-2E2C-27A4-87E7-F97EC43790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BA65431B-F822-C693-2E5B-E2BEA3A04686}"/>
              </a:ext>
            </a:extLst>
          </p:cNvPr>
          <p:cNvSpPr txBox="1"/>
          <p:nvPr/>
        </p:nvSpPr>
        <p:spPr>
          <a:xfrm>
            <a:off x="1085849" y="2585809"/>
            <a:ext cx="10020300" cy="13747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000"/>
              </a:lnSpc>
            </a:pPr>
            <a:r>
              <a:rPr lang="sr-Latn-RS" sz="4800" b="1" dirty="0">
                <a:solidFill>
                  <a:srgbClr val="542708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ŠTAMPANE ILUSTROVANE </a:t>
            </a:r>
          </a:p>
          <a:p>
            <a:pPr algn="ctr">
              <a:lnSpc>
                <a:spcPts val="5000"/>
              </a:lnSpc>
            </a:pPr>
            <a:r>
              <a:rPr lang="sr-Latn-RS" sz="4800" b="1" dirty="0">
                <a:solidFill>
                  <a:srgbClr val="542708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KETUBE</a:t>
            </a:r>
            <a:endParaRPr lang="es-ES" sz="4800" b="1" dirty="0">
              <a:solidFill>
                <a:srgbClr val="542708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pic>
        <p:nvPicPr>
          <p:cNvPr id="3" name="34">
            <a:hlinkClick r:id="" action="ppaction://media"/>
            <a:extLst>
              <a:ext uri="{FF2B5EF4-FFF2-40B4-BE49-F238E27FC236}">
                <a16:creationId xmlns:a16="http://schemas.microsoft.com/office/drawing/2014/main" id="{CEF04CA9-7DF2-F566-4438-4DC8ADCD34B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9206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4000">
        <p:split orient="vert"/>
      </p:transition>
    </mc:Choice>
    <mc:Fallback xmlns="">
      <p:transition spd="slow" advClick="0" advTm="4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0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710125-9A75-6876-10DC-E114641926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E9469722-BE5E-321D-6639-7BC37C60D1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" y="0"/>
            <a:ext cx="12190615" cy="6858000"/>
          </a:xfrm>
          <a:prstGeom prst="rect">
            <a:avLst/>
          </a:prstGeom>
        </p:spPr>
      </p:pic>
      <p:pic>
        <p:nvPicPr>
          <p:cNvPr id="3" name="35">
            <a:hlinkClick r:id="" action="ppaction://media"/>
            <a:extLst>
              <a:ext uri="{FF2B5EF4-FFF2-40B4-BE49-F238E27FC236}">
                <a16:creationId xmlns:a16="http://schemas.microsoft.com/office/drawing/2014/main" id="{F55C12F5-131F-5767-FBC5-93CC2C77329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5811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70200">
        <p:split orient="vert"/>
      </p:transition>
    </mc:Choice>
    <mc:Fallback xmlns="">
      <p:transition spd="slow" advClick="0" advTm="702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40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4FCFEC-F5C6-AD1E-DC01-4BD7488C42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0F776E9D-064F-BC02-617E-60A931F3C7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5" y="0"/>
            <a:ext cx="12190615" cy="6858000"/>
          </a:xfrm>
          <a:prstGeom prst="rect">
            <a:avLst/>
          </a:prstGeom>
        </p:spPr>
      </p:pic>
      <p:pic>
        <p:nvPicPr>
          <p:cNvPr id="3" name="36">
            <a:hlinkClick r:id="" action="ppaction://media"/>
            <a:extLst>
              <a:ext uri="{FF2B5EF4-FFF2-40B4-BE49-F238E27FC236}">
                <a16:creationId xmlns:a16="http://schemas.microsoft.com/office/drawing/2014/main" id="{291DF481-5803-4DF2-B60C-34A3F3837FE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4158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57000">
        <p:split orient="vert"/>
      </p:transition>
    </mc:Choice>
    <mc:Fallback xmlns="">
      <p:transition spd="slow" advClick="0" advTm="57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626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C9FD96-D241-A27E-F3F6-A371D85686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13FED8C0-03D6-BB0D-ED9A-D61CC7DA80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" y="0"/>
            <a:ext cx="12190615" cy="6858000"/>
          </a:xfrm>
          <a:prstGeom prst="rect">
            <a:avLst/>
          </a:prstGeom>
        </p:spPr>
      </p:pic>
      <p:pic>
        <p:nvPicPr>
          <p:cNvPr id="7" name="37 milica">
            <a:hlinkClick r:id="" action="ppaction://media"/>
            <a:extLst>
              <a:ext uri="{FF2B5EF4-FFF2-40B4-BE49-F238E27FC236}">
                <a16:creationId xmlns:a16="http://schemas.microsoft.com/office/drawing/2014/main" id="{465E42D6-6A55-92D1-533E-6D7A789C632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31845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339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25400">
        <p:split orient="vert"/>
      </p:transition>
    </mc:Choice>
    <mc:Fallback xmlns="">
      <p:transition spd="slow" advClick="0" advTm="254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476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739B0A-3F4A-543E-AD14-FF0EFE40A6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7AE6032E-EEE5-EF03-E98F-60DEAD88F7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F23CDE0D-BC67-5F99-5B5B-A6B773D63EAE}"/>
              </a:ext>
            </a:extLst>
          </p:cNvPr>
          <p:cNvSpPr txBox="1"/>
          <p:nvPr/>
        </p:nvSpPr>
        <p:spPr>
          <a:xfrm>
            <a:off x="1085849" y="2585809"/>
            <a:ext cx="10020300" cy="13747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000"/>
              </a:lnSpc>
            </a:pPr>
            <a:r>
              <a:rPr lang="sr-Latn-RS" sz="4800" b="1" dirty="0">
                <a:solidFill>
                  <a:srgbClr val="542708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ŠTAMPANE KETUBE BEZ </a:t>
            </a:r>
          </a:p>
          <a:p>
            <a:pPr algn="ctr">
              <a:lnSpc>
                <a:spcPts val="5000"/>
              </a:lnSpc>
            </a:pPr>
            <a:r>
              <a:rPr lang="sr-Latn-RS" sz="4800" b="1" dirty="0">
                <a:solidFill>
                  <a:srgbClr val="542708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DEKORACIJE</a:t>
            </a:r>
            <a:endParaRPr lang="es-ES" sz="4800" b="1" dirty="0">
              <a:solidFill>
                <a:srgbClr val="542708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pic>
        <p:nvPicPr>
          <p:cNvPr id="3" name="38">
            <a:hlinkClick r:id="" action="ppaction://media"/>
            <a:extLst>
              <a:ext uri="{FF2B5EF4-FFF2-40B4-BE49-F238E27FC236}">
                <a16:creationId xmlns:a16="http://schemas.microsoft.com/office/drawing/2014/main" id="{2207BC85-FC93-FF15-EF58-275BFE8F930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2515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4000">
        <p:split orient="vert"/>
      </p:transition>
    </mc:Choice>
    <mc:Fallback xmlns="">
      <p:transition spd="slow" advClick="0" advTm="4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4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6EE36E-871A-A6AD-00DA-76FE9F8154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538F8FE1-8985-CF10-EA8D-C4A8D46EFA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" y="0"/>
            <a:ext cx="12190615" cy="6858000"/>
          </a:xfrm>
          <a:prstGeom prst="rect">
            <a:avLst/>
          </a:prstGeom>
        </p:spPr>
      </p:pic>
      <p:pic>
        <p:nvPicPr>
          <p:cNvPr id="7" name="39 menahem i tova">
            <a:hlinkClick r:id="" action="ppaction://media"/>
            <a:extLst>
              <a:ext uri="{FF2B5EF4-FFF2-40B4-BE49-F238E27FC236}">
                <a16:creationId xmlns:a16="http://schemas.microsoft.com/office/drawing/2014/main" id="{E49D27D6-5AD2-7BC8-2D6C-18B5686F61C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31845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351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71400">
        <p:split orient="vert"/>
      </p:transition>
    </mc:Choice>
    <mc:Fallback xmlns="">
      <p:transition spd="slow" advClick="0" advTm="714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95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12C03D-B859-898B-398F-058A62153E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43AF498-084A-89B8-4D43-F569990EA6C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" y="0"/>
            <a:ext cx="12190615" cy="6858000"/>
          </a:xfrm>
          <a:prstGeom prst="rect">
            <a:avLst/>
          </a:prstGeom>
        </p:spPr>
      </p:pic>
      <p:pic>
        <p:nvPicPr>
          <p:cNvPr id="3" name="40">
            <a:hlinkClick r:id="" action="ppaction://media"/>
            <a:extLst>
              <a:ext uri="{FF2B5EF4-FFF2-40B4-BE49-F238E27FC236}">
                <a16:creationId xmlns:a16="http://schemas.microsoft.com/office/drawing/2014/main" id="{11616AE0-9F11-2D48-0031-344B2291CBF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2786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22300">
        <p:split orient="vert"/>
      </p:transition>
    </mc:Choice>
    <mc:Fallback xmlns="">
      <p:transition spd="slow" advClick="0" advTm="223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15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D21826-0CBF-A2E8-6B61-F7059F92DC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BBFC86D1-BEC4-C948-5AC6-E3136ECF71A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BAD528FE-35B4-4FC2-F47A-3C43C9E6BAC8}"/>
              </a:ext>
            </a:extLst>
          </p:cNvPr>
          <p:cNvSpPr txBox="1"/>
          <p:nvPr/>
        </p:nvSpPr>
        <p:spPr>
          <a:xfrm>
            <a:off x="1085849" y="2585809"/>
            <a:ext cx="10020300" cy="7335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000"/>
              </a:lnSpc>
            </a:pPr>
            <a:r>
              <a:rPr lang="sr-Latn-RS" sz="4800" b="1" dirty="0">
                <a:solidFill>
                  <a:srgbClr val="542708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SRODNI DOKUMENTI</a:t>
            </a:r>
            <a:endParaRPr lang="es-ES" sz="4800" b="1" dirty="0">
              <a:solidFill>
                <a:srgbClr val="542708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pic>
        <p:nvPicPr>
          <p:cNvPr id="3" name="41">
            <a:hlinkClick r:id="" action="ppaction://media"/>
            <a:extLst>
              <a:ext uri="{FF2B5EF4-FFF2-40B4-BE49-F238E27FC236}">
                <a16:creationId xmlns:a16="http://schemas.microsoft.com/office/drawing/2014/main" id="{5817C27E-15BE-371A-D575-8613744AAA0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9911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3000">
        <p:split orient="vert"/>
      </p:transition>
    </mc:Choice>
    <mc:Fallback xmlns="">
      <p:transition spd="slow" advClick="0" advTm="3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6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1AFA6C-0849-6256-04C6-66D9EFCC24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C7D1C206-E48E-1ED4-28B2-8FCBF679FC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" y="0"/>
            <a:ext cx="12190615" cy="6858000"/>
          </a:xfrm>
          <a:prstGeom prst="rect">
            <a:avLst/>
          </a:prstGeom>
        </p:spPr>
      </p:pic>
      <p:pic>
        <p:nvPicPr>
          <p:cNvPr id="3" name="42">
            <a:hlinkClick r:id="" action="ppaction://media"/>
            <a:extLst>
              <a:ext uri="{FF2B5EF4-FFF2-40B4-BE49-F238E27FC236}">
                <a16:creationId xmlns:a16="http://schemas.microsoft.com/office/drawing/2014/main" id="{10BF6344-0731-7AA8-D52A-DA547459987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1773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47200">
        <p:split orient="vert"/>
      </p:transition>
    </mc:Choice>
    <mc:Fallback xmlns="">
      <p:transition spd="slow" advClick="0" advTm="472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36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A59EB4-53EE-F2DF-8294-A256E4D30A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1E4DFBD-D04E-77DE-A94F-6191FD0CA5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" y="0"/>
            <a:ext cx="12190615" cy="6858000"/>
          </a:xfrm>
          <a:prstGeom prst="rect">
            <a:avLst/>
          </a:prstGeom>
        </p:spPr>
      </p:pic>
      <p:pic>
        <p:nvPicPr>
          <p:cNvPr id="3" name="43">
            <a:hlinkClick r:id="" action="ppaction://media"/>
            <a:extLst>
              <a:ext uri="{FF2B5EF4-FFF2-40B4-BE49-F238E27FC236}">
                <a16:creationId xmlns:a16="http://schemas.microsoft.com/office/drawing/2014/main" id="{2FB2F724-723A-0524-BE7A-E821AEEE155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0220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70400">
        <p:split orient="vert"/>
      </p:transition>
    </mc:Choice>
    <mc:Fallback xmlns="">
      <p:transition spd="slow" advClick="0" advTm="704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87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65CAA1-C533-669B-3F4D-B3B1E67D12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298D19F7-9B83-80CD-EC60-5BE358A2BA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" y="0"/>
            <a:ext cx="12190615" cy="6858000"/>
          </a:xfrm>
          <a:prstGeom prst="rect">
            <a:avLst/>
          </a:prstGeom>
        </p:spPr>
      </p:pic>
      <p:pic>
        <p:nvPicPr>
          <p:cNvPr id="3" name="44">
            <a:hlinkClick r:id="" action="ppaction://media"/>
            <a:extLst>
              <a:ext uri="{FF2B5EF4-FFF2-40B4-BE49-F238E27FC236}">
                <a16:creationId xmlns:a16="http://schemas.microsoft.com/office/drawing/2014/main" id="{36EE378F-D26E-9DDE-C0A6-361D22CA8B5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8107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93000">
        <p:split orient="vert"/>
      </p:transition>
    </mc:Choice>
    <mc:Fallback xmlns="">
      <p:transition spd="slow" advClick="0" advTm="93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202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A7A60D-BF4E-A29F-B0FA-B4782D16D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26233187-954F-5CA4-FC7B-38E02E7B40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" y="0"/>
            <a:ext cx="12190615" cy="6858000"/>
          </a:xfrm>
          <a:prstGeom prst="rect">
            <a:avLst/>
          </a:prstGeom>
        </p:spPr>
      </p:pic>
      <p:pic>
        <p:nvPicPr>
          <p:cNvPr id="7" name="45">
            <a:hlinkClick r:id="" action="ppaction://media"/>
            <a:extLst>
              <a:ext uri="{FF2B5EF4-FFF2-40B4-BE49-F238E27FC236}">
                <a16:creationId xmlns:a16="http://schemas.microsoft.com/office/drawing/2014/main" id="{E2258B6F-8F00-61C9-87CA-2518662DD5A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31845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4573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86000">
        <p:split orient="vert"/>
      </p:transition>
    </mc:Choice>
    <mc:Fallback xmlns="">
      <p:transition spd="slow" advClick="0" advTm="86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468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A7A60D-BF4E-A29F-B0FA-B4782D16D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C7261A9D-2FF4-5A74-987C-0D2866A925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8" name="TextBox 1">
            <a:extLst>
              <a:ext uri="{FF2B5EF4-FFF2-40B4-BE49-F238E27FC236}">
                <a16:creationId xmlns:a16="http://schemas.microsoft.com/office/drawing/2014/main" id="{58B38233-13DE-98DB-1859-7E5A6C4D348D}"/>
              </a:ext>
            </a:extLst>
          </p:cNvPr>
          <p:cNvSpPr txBox="1"/>
          <p:nvPr/>
        </p:nvSpPr>
        <p:spPr>
          <a:xfrm>
            <a:off x="1492622" y="2428763"/>
            <a:ext cx="9206754" cy="13050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spcAft>
                <a:spcPts val="800"/>
              </a:spcAft>
            </a:pPr>
            <a:r>
              <a:rPr lang="en-GB" sz="2800" b="1" spc="-50" dirty="0">
                <a:solidFill>
                  <a:srgbClr val="542708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Za </a:t>
            </a:r>
            <a:r>
              <a:rPr lang="en-GB" sz="2800" b="1" spc="-50" dirty="0" err="1">
                <a:solidFill>
                  <a:srgbClr val="542708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sam</a:t>
            </a:r>
            <a:r>
              <a:rPr lang="en-GB" sz="2800" b="1" spc="-50" dirty="0">
                <a:solidFill>
                  <a:srgbClr val="542708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GB" sz="2800" b="1" spc="-50" dirty="0" err="1">
                <a:solidFill>
                  <a:srgbClr val="542708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kraj</a:t>
            </a:r>
            <a:r>
              <a:rPr lang="en-GB" sz="2800" b="1" spc="-50" dirty="0">
                <a:solidFill>
                  <a:srgbClr val="542708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GB" sz="2800" b="1" spc="-50" dirty="0" err="1">
                <a:solidFill>
                  <a:srgbClr val="542708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izdvojili</a:t>
            </a:r>
            <a:r>
              <a:rPr lang="en-GB" sz="2800" b="1" spc="-50" dirty="0">
                <a:solidFill>
                  <a:srgbClr val="542708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GB" sz="2800" b="1" spc="-50" dirty="0" err="1">
                <a:solidFill>
                  <a:srgbClr val="542708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smo</a:t>
            </a:r>
            <a:r>
              <a:rPr lang="en-GB" sz="2800" b="1" spc="-50" dirty="0">
                <a:solidFill>
                  <a:srgbClr val="542708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GB" sz="2800" b="1" spc="-50" dirty="0" err="1">
                <a:solidFill>
                  <a:srgbClr val="542708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još</a:t>
            </a:r>
            <a:r>
              <a:rPr lang="en-GB" sz="2800" b="1" spc="-50" dirty="0">
                <a:solidFill>
                  <a:srgbClr val="542708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GB" sz="2800" b="1" spc="-50" dirty="0" err="1">
                <a:solidFill>
                  <a:srgbClr val="542708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nekoliko</a:t>
            </a:r>
            <a:r>
              <a:rPr lang="en-GB" sz="2800" b="1" spc="-50" dirty="0">
                <a:solidFill>
                  <a:srgbClr val="542708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GB" sz="2800" b="1" spc="-50" dirty="0" err="1">
                <a:solidFill>
                  <a:srgbClr val="542708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dokumenata</a:t>
            </a:r>
            <a:r>
              <a:rPr lang="en-GB" sz="2800" b="1" spc="-50" dirty="0">
                <a:solidFill>
                  <a:srgbClr val="542708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GB" sz="2800" b="1" spc="-50" dirty="0" err="1">
                <a:solidFill>
                  <a:srgbClr val="542708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i</a:t>
            </a:r>
            <a:r>
              <a:rPr lang="en-GB" sz="2800" b="1" spc="-50" dirty="0">
                <a:solidFill>
                  <a:srgbClr val="542708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GB" sz="2800" b="1" spc="-50" dirty="0" err="1">
                <a:solidFill>
                  <a:srgbClr val="542708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muzejskih</a:t>
            </a:r>
            <a:r>
              <a:rPr lang="en-GB" sz="2800" b="1" spc="-50" dirty="0">
                <a:solidFill>
                  <a:srgbClr val="542708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GB" sz="2800" b="1" spc="-50" dirty="0" err="1">
                <a:solidFill>
                  <a:srgbClr val="542708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eksponata</a:t>
            </a:r>
            <a:r>
              <a:rPr lang="en-GB" sz="2800" b="1" spc="-50" dirty="0">
                <a:solidFill>
                  <a:srgbClr val="542708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koji </a:t>
            </a:r>
            <a:r>
              <a:rPr lang="en-GB" sz="2800" b="1" spc="-50" dirty="0" err="1">
                <a:solidFill>
                  <a:srgbClr val="542708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oslikavaju</a:t>
            </a:r>
            <a:r>
              <a:rPr lang="en-GB" sz="2800" b="1" spc="-50" dirty="0">
                <a:solidFill>
                  <a:srgbClr val="542708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GB" sz="2800" b="1" spc="-50" dirty="0" err="1">
                <a:solidFill>
                  <a:srgbClr val="542708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tradiciju</a:t>
            </a:r>
            <a:r>
              <a:rPr lang="en-GB" sz="2800" b="1" spc="-50" dirty="0">
                <a:solidFill>
                  <a:srgbClr val="542708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GB" sz="2800" b="1" spc="-50" dirty="0" err="1">
                <a:solidFill>
                  <a:srgbClr val="542708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jevrejskih</a:t>
            </a:r>
            <a:r>
              <a:rPr lang="en-GB" sz="2800" b="1" spc="-50" dirty="0">
                <a:solidFill>
                  <a:srgbClr val="542708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GB" sz="2800" b="1" spc="-50" dirty="0" err="1">
                <a:solidFill>
                  <a:srgbClr val="542708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venčanja</a:t>
            </a:r>
            <a:endParaRPr lang="en-US" sz="2800" b="1" spc="-50" dirty="0">
              <a:solidFill>
                <a:srgbClr val="542708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pic>
        <p:nvPicPr>
          <p:cNvPr id="2" name="46">
            <a:hlinkClick r:id="" action="ppaction://media"/>
            <a:extLst>
              <a:ext uri="{FF2B5EF4-FFF2-40B4-BE49-F238E27FC236}">
                <a16:creationId xmlns:a16="http://schemas.microsoft.com/office/drawing/2014/main" id="{A83BB685-2787-41BB-8107-F1D5F6C1432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0610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10000">
        <p:split orient="vert"/>
      </p:transition>
    </mc:Choice>
    <mc:Fallback xmlns="">
      <p:transition spd="slow" advClick="0" advTm="10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75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A7A60D-BF4E-A29F-B0FA-B4782D16D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3EC09BB-AAE6-8C41-3178-E93849FF691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" y="0"/>
            <a:ext cx="12190615" cy="6858000"/>
          </a:xfrm>
          <a:prstGeom prst="rect">
            <a:avLst/>
          </a:prstGeom>
        </p:spPr>
      </p:pic>
      <p:pic>
        <p:nvPicPr>
          <p:cNvPr id="2" name="47">
            <a:hlinkClick r:id="" action="ppaction://media"/>
            <a:extLst>
              <a:ext uri="{FF2B5EF4-FFF2-40B4-BE49-F238E27FC236}">
                <a16:creationId xmlns:a16="http://schemas.microsoft.com/office/drawing/2014/main" id="{13A4179B-42A9-47F2-9D88-AFAD65080DF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967263" y="3465871"/>
            <a:ext cx="609600" cy="6096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8C28A92-685C-9BC9-B328-A21BB971990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3165" y="178710"/>
            <a:ext cx="1912834" cy="18843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79126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55000">
        <p:split orient="vert"/>
      </p:transition>
    </mc:Choice>
    <mc:Fallback xmlns="">
      <p:transition spd="slow" advClick="0" advTm="55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370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A7A60D-BF4E-A29F-B0FA-B4782D16D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48">
            <a:hlinkClick r:id="" action="ppaction://media"/>
            <a:extLst>
              <a:ext uri="{FF2B5EF4-FFF2-40B4-BE49-F238E27FC236}">
                <a16:creationId xmlns:a16="http://schemas.microsoft.com/office/drawing/2014/main" id="{5791AC32-4CAC-4E0D-A6FC-A801F48EFC7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3" name="48">
            <a:hlinkClick r:id="" action="ppaction://media"/>
            <a:extLst>
              <a:ext uri="{FF2B5EF4-FFF2-40B4-BE49-F238E27FC236}">
                <a16:creationId xmlns:a16="http://schemas.microsoft.com/office/drawing/2014/main" id="{8DDD7E2F-5A0F-72D8-4B1E-E5C43D982BAA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763" y="0"/>
            <a:ext cx="121808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8817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30000">
        <p:split orient="vert"/>
      </p:transition>
    </mc:Choice>
    <mc:Fallback xmlns="">
      <p:transition spd="slow" advClick="0" advTm="30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71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587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video>
              <p:cMediaNode vol="80000">
                <p:cTn id="10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A7A60D-BF4E-A29F-B0FA-B4782D16D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49">
            <a:hlinkClick r:id="" action="ppaction://media"/>
            <a:extLst>
              <a:ext uri="{FF2B5EF4-FFF2-40B4-BE49-F238E27FC236}">
                <a16:creationId xmlns:a16="http://schemas.microsoft.com/office/drawing/2014/main" id="{727051C7-EFAD-DE49-86F6-40FCEA99D3B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763" y="0"/>
            <a:ext cx="12180887" cy="6858000"/>
          </a:xfrm>
          <a:prstGeom prst="rect">
            <a:avLst/>
          </a:prstGeom>
        </p:spPr>
      </p:pic>
      <p:pic>
        <p:nvPicPr>
          <p:cNvPr id="4" name="49">
            <a:hlinkClick r:id="" action="ppaction://media"/>
            <a:extLst>
              <a:ext uri="{FF2B5EF4-FFF2-40B4-BE49-F238E27FC236}">
                <a16:creationId xmlns:a16="http://schemas.microsoft.com/office/drawing/2014/main" id="{16295F8F-8735-4CF3-8D8F-9BCE8B41E5B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563906" y="390950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1476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30500">
        <p:split orient="vert"/>
      </p:transition>
    </mc:Choice>
    <mc:Fallback xmlns="">
      <p:transition spd="slow" advClick="0" advTm="305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29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21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587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video>
              <p:cMediaNode vol="80000">
                <p:cTn id="10" repeatCount="300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A7A60D-BF4E-A29F-B0FA-B4782D16D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50">
            <a:hlinkClick r:id="" action="ppaction://media"/>
            <a:extLst>
              <a:ext uri="{FF2B5EF4-FFF2-40B4-BE49-F238E27FC236}">
                <a16:creationId xmlns:a16="http://schemas.microsoft.com/office/drawing/2014/main" id="{432BFDFA-BFE1-4B8E-BD84-C07273281AE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3" name="50">
            <a:hlinkClick r:id="" action="ppaction://media"/>
            <a:extLst>
              <a:ext uri="{FF2B5EF4-FFF2-40B4-BE49-F238E27FC236}">
                <a16:creationId xmlns:a16="http://schemas.microsoft.com/office/drawing/2014/main" id="{6FFE8F13-F3B6-1AD8-919C-A864DFCC6B39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763" y="0"/>
            <a:ext cx="121808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5466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53000">
        <p:split orient="vert"/>
      </p:transition>
    </mc:Choice>
    <mc:Fallback xmlns="">
      <p:transition spd="slow" advClick="0" advTm="53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22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587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video>
              <p:cMediaNode vol="80000">
                <p:cTn id="10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A7A60D-BF4E-A29F-B0FA-B4782D16D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3FF05BC1-7670-D4E0-1FF7-18B96E65480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615" cy="6858000"/>
          </a:xfrm>
          <a:prstGeom prst="rect">
            <a:avLst/>
          </a:prstGeom>
        </p:spPr>
      </p:pic>
      <p:pic>
        <p:nvPicPr>
          <p:cNvPr id="17" name="51">
            <a:hlinkClick r:id="" action="ppaction://media"/>
            <a:extLst>
              <a:ext uri="{FF2B5EF4-FFF2-40B4-BE49-F238E27FC236}">
                <a16:creationId xmlns:a16="http://schemas.microsoft.com/office/drawing/2014/main" id="{0C15A048-99AB-DBB1-E484-E167BEF27E0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31845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791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38000">
        <p:split orient="vert"/>
      </p:transition>
    </mc:Choice>
    <mc:Fallback xmlns="">
      <p:transition spd="slow" advClick="0" advTm="38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407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BC8499-3CA6-6B82-86D4-68D8ACDDBD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01BB044D-58E6-5E5B-3289-F16F16238A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8" name="TextBox 1">
            <a:extLst>
              <a:ext uri="{FF2B5EF4-FFF2-40B4-BE49-F238E27FC236}">
                <a16:creationId xmlns:a16="http://schemas.microsoft.com/office/drawing/2014/main" id="{88D89957-EB81-C9DC-3EFC-469DBB43BF1A}"/>
              </a:ext>
            </a:extLst>
          </p:cNvPr>
          <p:cNvSpPr txBox="1"/>
          <p:nvPr/>
        </p:nvSpPr>
        <p:spPr>
          <a:xfrm>
            <a:off x="102749" y="1208343"/>
            <a:ext cx="11986500" cy="57253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3500"/>
              </a:lnSpc>
            </a:pPr>
            <a:r>
              <a:rPr lang="sr-Latn-RS" sz="3200" b="1" kern="1400" dirty="0">
                <a:solidFill>
                  <a:srgbClr val="542708"/>
                </a:solidFill>
                <a:latin typeface="Cambria Math" panose="02040503050406030204" pitchFamily="18" charset="0"/>
              </a:rPr>
              <a:t>Izložbu</a:t>
            </a:r>
          </a:p>
          <a:p>
            <a:pPr algn="ctr">
              <a:lnSpc>
                <a:spcPts val="3500"/>
              </a:lnSpc>
            </a:pPr>
            <a:endParaRPr lang="sr-Latn-RS" sz="3200" b="1" kern="1400" dirty="0">
              <a:solidFill>
                <a:srgbClr val="542708"/>
              </a:solidFill>
              <a:latin typeface="Cambria Math" panose="02040503050406030204" pitchFamily="18" charset="0"/>
            </a:endParaRPr>
          </a:p>
          <a:p>
            <a:pPr algn="ctr">
              <a:lnSpc>
                <a:spcPts val="3500"/>
              </a:lnSpc>
            </a:pPr>
            <a:r>
              <a:rPr lang="sr-Latn-RS" sz="3200" b="1" kern="1400" dirty="0">
                <a:solidFill>
                  <a:srgbClr val="542708"/>
                </a:solidFill>
                <a:latin typeface="Cambria Math" panose="02040503050406030204" pitchFamily="18" charset="0"/>
              </a:rPr>
              <a:t> „JEVREJSKI BRAČNI UGOVORI“</a:t>
            </a:r>
          </a:p>
          <a:p>
            <a:pPr algn="ctr">
              <a:lnSpc>
                <a:spcPts val="3500"/>
              </a:lnSpc>
            </a:pPr>
            <a:endParaRPr lang="sr-Latn-RS" sz="3200" b="1" kern="1400" dirty="0">
              <a:solidFill>
                <a:srgbClr val="542708"/>
              </a:solidFill>
              <a:latin typeface="Cambria Math" panose="02040503050406030204" pitchFamily="18" charset="0"/>
            </a:endParaRPr>
          </a:p>
          <a:p>
            <a:pPr algn="ctr">
              <a:lnSpc>
                <a:spcPts val="3500"/>
              </a:lnSpc>
            </a:pPr>
            <a:r>
              <a:rPr lang="sr-Latn-RS" sz="3200" b="1" kern="1400" dirty="0">
                <a:solidFill>
                  <a:srgbClr val="542708"/>
                </a:solidFill>
                <a:latin typeface="Cambria Math" panose="02040503050406030204" pitchFamily="18" charset="0"/>
              </a:rPr>
              <a:t>Možete posetiti svakog radnog dana od 10-14 sati u prostorijama Jevrejskog istorijskog muzeja</a:t>
            </a:r>
          </a:p>
          <a:p>
            <a:pPr algn="ctr">
              <a:lnSpc>
                <a:spcPts val="3500"/>
              </a:lnSpc>
            </a:pPr>
            <a:endParaRPr lang="sr-Latn-RS" sz="3200" b="1" kern="1400" dirty="0">
              <a:solidFill>
                <a:srgbClr val="542708"/>
              </a:solidFill>
              <a:latin typeface="Cambria Math" panose="02040503050406030204" pitchFamily="18" charset="0"/>
            </a:endParaRPr>
          </a:p>
          <a:p>
            <a:pPr algn="ctr">
              <a:lnSpc>
                <a:spcPts val="3500"/>
              </a:lnSpc>
            </a:pPr>
            <a:endParaRPr lang="sr-Latn-RS" sz="3200" b="1" kern="1400" dirty="0">
              <a:solidFill>
                <a:srgbClr val="542708"/>
              </a:solidFill>
              <a:latin typeface="Cambria Math" panose="02040503050406030204" pitchFamily="18" charset="0"/>
            </a:endParaRPr>
          </a:p>
          <a:p>
            <a:pPr algn="ctr">
              <a:lnSpc>
                <a:spcPts val="3500"/>
              </a:lnSpc>
            </a:pPr>
            <a:r>
              <a:rPr lang="sr-Latn-RS" b="1" kern="1400" dirty="0">
                <a:solidFill>
                  <a:srgbClr val="542708"/>
                </a:solidFill>
                <a:latin typeface="Cambria Math" panose="02040503050406030204" pitchFamily="18" charset="0"/>
              </a:rPr>
              <a:t>Autor izložbe i prezentacije</a:t>
            </a:r>
          </a:p>
          <a:p>
            <a:pPr algn="ctr">
              <a:lnSpc>
                <a:spcPts val="3500"/>
              </a:lnSpc>
            </a:pPr>
            <a:r>
              <a:rPr lang="sr-Latn-RS" b="1" kern="1400" dirty="0">
                <a:solidFill>
                  <a:srgbClr val="542708"/>
                </a:solidFill>
                <a:latin typeface="Cambria Math" panose="02040503050406030204" pitchFamily="18" charset="0"/>
              </a:rPr>
              <a:t>Barbara Panić, kustos Jevrejskog istorijskog muzeja</a:t>
            </a:r>
          </a:p>
          <a:p>
            <a:pPr algn="ctr">
              <a:lnSpc>
                <a:spcPts val="2880"/>
              </a:lnSpc>
            </a:pPr>
            <a:endParaRPr lang="sr-Latn-RS" sz="3200" b="1" spc="-50" dirty="0">
              <a:solidFill>
                <a:schemeClr val="tx1">
                  <a:lumMod val="85000"/>
                  <a:lumOff val="15000"/>
                </a:schemeClr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algn="ctr">
              <a:lnSpc>
                <a:spcPts val="2880"/>
              </a:lnSpc>
            </a:pPr>
            <a:r>
              <a:rPr lang="sr-Latn-RS" sz="3200" b="1" spc="-50" dirty="0">
                <a:solidFill>
                  <a:schemeClr val="tx1">
                    <a:lumMod val="85000"/>
                    <a:lumOff val="1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endParaRPr lang="sr-Latn-CS" sz="3200" b="1" spc="-50" dirty="0">
              <a:solidFill>
                <a:schemeClr val="bg2">
                  <a:lumMod val="50000"/>
                </a:schemeClr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>
              <a:lnSpc>
                <a:spcPts val="3500"/>
              </a:lnSpc>
            </a:pPr>
            <a:endParaRPr lang="en-US" sz="2200" b="1" spc="-50" dirty="0">
              <a:solidFill>
                <a:srgbClr val="4D2307"/>
              </a:solidFill>
              <a:latin typeface="Cambria Math" panose="02040503050406030204" pitchFamily="18" charset="0"/>
              <a:ea typeface="Cambria Math" panose="02040503050406030204" pitchFamily="18" charset="0"/>
              <a:cs typeface="+mj-cs"/>
            </a:endParaRPr>
          </a:p>
        </p:txBody>
      </p:sp>
      <p:pic>
        <p:nvPicPr>
          <p:cNvPr id="3" name="52">
            <a:hlinkClick r:id="" action="ppaction://media"/>
            <a:extLst>
              <a:ext uri="{FF2B5EF4-FFF2-40B4-BE49-F238E27FC236}">
                <a16:creationId xmlns:a16="http://schemas.microsoft.com/office/drawing/2014/main" id="{10602A54-D4A9-4906-BF7D-AD5D70602F5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8942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60000">
        <p:split orient="vert"/>
      </p:transition>
    </mc:Choice>
    <mc:Fallback xmlns="">
      <p:transition spd="slow" advClick="0" advTm="60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18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4012</TotalTime>
  <Words>412</Words>
  <Application>Microsoft Office PowerPoint</Application>
  <PresentationFormat>Widescreen</PresentationFormat>
  <Paragraphs>50</Paragraphs>
  <Slides>52</Slides>
  <Notes>1</Notes>
  <HiddenSlides>0</HiddenSlides>
  <MMClips>73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59" baseType="lpstr">
      <vt:lpstr>Arial</vt:lpstr>
      <vt:lpstr>Arial Black</vt:lpstr>
      <vt:lpstr>Calibri</vt:lpstr>
      <vt:lpstr>Calibri Light</vt:lpstr>
      <vt:lpstr>Cambria</vt:lpstr>
      <vt:lpstr>Cambria Math</vt:lpstr>
      <vt:lpstr>Tema de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Barbi Barbi</cp:lastModifiedBy>
  <cp:revision>224</cp:revision>
  <dcterms:created xsi:type="dcterms:W3CDTF">2026-10-02T07:48:48Z</dcterms:created>
  <dcterms:modified xsi:type="dcterms:W3CDTF">2026-10-13T05:44:56Z</dcterms:modified>
</cp:coreProperties>
</file>