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3" r:id="rId5"/>
    <p:sldId id="258" r:id="rId6"/>
    <p:sldId id="259" r:id="rId7"/>
    <p:sldId id="260" r:id="rId8"/>
    <p:sldId id="272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6" r:id="rId20"/>
    <p:sldId id="275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52" d="100"/>
          <a:sy n="52" d="100"/>
        </p:scale>
        <p:origin x="33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439BE-6ACE-C61A-E4D3-7B04A90FBC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B2F075A-7299-469C-A4FF-3A5C1FBF1A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DA1D5-000D-7033-870B-DF966F83B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EBBEA-7246-7699-021C-62336277B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FC3E1-B13D-A3A1-ED88-FB8469BB4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593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C2E03-F2B7-F25C-6F3B-5F4A92253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69ACE2-3526-2B83-28CA-1633B39CA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F1773-590E-CF9D-C83E-087656EFF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B024F0-529C-8222-1453-B702BF7C79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D98E7-F12F-5EB1-7B88-3D07FB87F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82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15DDB8-ECE5-B399-5392-E0E5D4C75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5E52B-930B-6C5C-3180-60BF02A9D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5736C6-93FD-0FAF-79B5-9B4653915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AF08B0-D7D4-AC54-F5E7-B78D18810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B7ECD-7A89-65D7-C2C6-2911EA7CD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843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141548-3E2F-B5D4-C77A-0F22E08D1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272F6-6C86-DFCA-B3DF-F07CB9AE0D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2C4FD-D603-D4E3-537B-EEC1CFDC17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C2D593-FE9F-F8AA-9628-E3739C5B86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F9D84-0710-F911-E8FB-806F2569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1A29D2-8E51-B276-8D3E-020965403A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31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F09BC-B4FC-9B0E-47A8-8912CE40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5632D4-7CAF-B488-C90B-CC0F6FE24F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CB9DDD-7F87-9B78-6C60-84A0EB548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6D56DF-6B87-1FCE-0171-991AF524CC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A60A77-CD81-DD35-1DC1-EF75802FFB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77E91E-8993-5268-BA9D-A6E1ED8A0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370A13-008F-E2E4-60EF-3B256C719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2E91D41-598A-B0CC-A5CD-8C78BF3A1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01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F5E5E-DB84-7D1A-3E1C-DC27399DD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F8D70C-E21E-C407-C0A1-B54F78D78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E80383-C4E2-7E21-F5C9-A1FF13E41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CA014-2412-BDEF-0594-EA0FC1A46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7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B2C2DC-63C0-6058-593D-C62A97C45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27A304-CD66-941E-EF5F-C0FDEA1A0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7C5497-9525-FAF8-C951-358F506DF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001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3FB2A-1301-930C-8ACD-B4E4EE52C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9A4E13-E3D6-A857-3B0F-F4A4C5608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3F637-A363-A072-84AA-6A06F68693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9DEE91-59B4-E72C-C05E-EFEA90E40C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9DEB84-037A-C43B-1D77-367EB7154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B7B6E2-4028-D3E9-20A6-624A9C6FA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290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2D3BA-BC32-48F4-D630-4346EFE1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83F1EA-6A7F-8C5B-3CA7-017DE497432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102DC2-5AA8-2052-10CB-C02D659650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CDAD1A-65D4-FA7D-D6AC-E7D3189EA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3C8E87-E63D-CFED-4D59-0768C7D047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63BF0-5354-7E24-C110-990589FC1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89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58416-E449-5994-F3D0-F4C02CA96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6E0FA8-EC84-6627-BE34-7486193D6E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C5EDFF-FDC9-8F7B-39C1-BA7568C85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3F303-D10C-D212-2F75-E29A2931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8EBD80-1FC6-0696-4656-4CF8C0518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58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EDB3F21-DD03-602E-2E41-72DD21CFDE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F4221F-6E12-3DF7-B0D1-F82CF7D60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F2AD09-E101-7E5B-2E79-246190EEE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9604B-4446-CED7-1C6A-A50404FE7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39FA4-A6CC-E0F1-6D49-A411A09AE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70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D56AA1-25B2-4C63-C733-5D37A4D76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7C84E6-4C77-3EC9-B83F-5991EE30D9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425F7-D61B-B035-F88B-7A86AF00B0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B9BBF9-7901-4DAE-9960-1EBF35E61F20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FA1BF-92BB-6119-3FB8-E6F9E40C20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A1719D-D18E-EEB4-AB6F-13860CB9A0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AC606BA-A2AA-4CB7-88D4-0EE650F1F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920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dvWxoYULWrw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6AA896-66EB-FA8F-AA36-BBA8037DD7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045" y="0"/>
            <a:ext cx="1027295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93E82B8-47C9-7DB4-5EE2-C79ABA6AF0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31805" y="868362"/>
            <a:ext cx="9144000" cy="2387600"/>
          </a:xfrm>
        </p:spPr>
        <p:txBody>
          <a:bodyPr/>
          <a:lstStyle/>
          <a:p>
            <a:r>
              <a:rPr lang="en-US" dirty="0"/>
              <a:t>JOM  KIPUR</a:t>
            </a:r>
          </a:p>
        </p:txBody>
      </p:sp>
    </p:spTree>
    <p:extLst>
      <p:ext uri="{BB962C8B-B14F-4D97-AF65-F5344CB8AC3E}">
        <p14:creationId xmlns:p14="http://schemas.microsoft.com/office/powerpoint/2010/main" val="3656254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9BE17-F727-5B17-CA16-72236300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JOM KIPU – DAN POKAJANJA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000AF1-CA47-BBF6-0A66-190E93E77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"Jer </a:t>
            </a:r>
            <a:r>
              <a:rPr lang="en-US" i="1" dirty="0" err="1"/>
              <a:t>ovaj</a:t>
            </a:r>
            <a:r>
              <a:rPr lang="en-US" i="1" dirty="0"/>
              <a:t> dan </a:t>
            </a:r>
            <a:r>
              <a:rPr lang="en-US" i="1" dirty="0" err="1"/>
              <a:t>će</a:t>
            </a:r>
            <a:r>
              <a:rPr lang="en-US" i="1" dirty="0"/>
              <a:t> vas </a:t>
            </a:r>
            <a:r>
              <a:rPr lang="en-US" i="1" dirty="0" err="1"/>
              <a:t>iskupiti</a:t>
            </a:r>
            <a:r>
              <a:rPr lang="en-US" i="1" dirty="0"/>
              <a:t>, </a:t>
            </a:r>
            <a:r>
              <a:rPr lang="en-US" i="1" dirty="0" err="1"/>
              <a:t>očistiti</a:t>
            </a:r>
            <a:r>
              <a:rPr lang="en-US" i="1" dirty="0"/>
              <a:t> vas od </a:t>
            </a:r>
            <a:r>
              <a:rPr lang="en-US" i="1" dirty="0" err="1"/>
              <a:t>svih</a:t>
            </a:r>
            <a:r>
              <a:rPr lang="en-US" i="1" dirty="0"/>
              <a:t> </a:t>
            </a:r>
            <a:r>
              <a:rPr lang="en-US" i="1" dirty="0" err="1"/>
              <a:t>grehova</a:t>
            </a:r>
            <a:r>
              <a:rPr lang="en-US" i="1" dirty="0"/>
              <a:t> </a:t>
            </a:r>
            <a:r>
              <a:rPr lang="en-US" i="1" dirty="0" err="1"/>
              <a:t>vaših</a:t>
            </a:r>
            <a:r>
              <a:rPr lang="en-US" i="1" dirty="0"/>
              <a:t>, pred Gospodom </a:t>
            </a:r>
            <a:r>
              <a:rPr lang="en-US" i="1" dirty="0" err="1"/>
              <a:t>Bogom</a:t>
            </a:r>
            <a:r>
              <a:rPr lang="en-US" i="1" dirty="0"/>
              <a:t> </a:t>
            </a:r>
            <a:r>
              <a:rPr lang="en-US" i="1" dirty="0" err="1"/>
              <a:t>vašim</a:t>
            </a:r>
            <a:r>
              <a:rPr lang="en-US" i="1" dirty="0"/>
              <a:t> </a:t>
            </a:r>
            <a:r>
              <a:rPr lang="en-US" i="1" dirty="0" err="1"/>
              <a:t>bićete</a:t>
            </a:r>
            <a:r>
              <a:rPr lang="en-US" i="1" dirty="0"/>
              <a:t> </a:t>
            </a:r>
            <a:r>
              <a:rPr lang="en-US" i="1" dirty="0" err="1"/>
              <a:t>čisti</a:t>
            </a:r>
            <a:r>
              <a:rPr lang="en-US" i="1" dirty="0"/>
              <a:t>." (</a:t>
            </a:r>
            <a:r>
              <a:rPr lang="en-US" i="1" dirty="0" err="1"/>
              <a:t>Vajikra</a:t>
            </a:r>
            <a:r>
              <a:rPr lang="en-US" i="1" dirty="0"/>
              <a:t>, </a:t>
            </a:r>
            <a:r>
              <a:rPr lang="en-US" i="1" dirty="0" err="1"/>
              <a:t>Knjiga</a:t>
            </a:r>
            <a:r>
              <a:rPr lang="en-US" i="1" dirty="0"/>
              <a:t> </a:t>
            </a:r>
            <a:r>
              <a:rPr lang="en-US" i="1" dirty="0" err="1"/>
              <a:t>levitska</a:t>
            </a:r>
            <a:r>
              <a:rPr lang="en-US" i="1" dirty="0"/>
              <a:t> 16:30)</a:t>
            </a:r>
          </a:p>
          <a:p>
            <a:endParaRPr lang="en-US" i="1" dirty="0"/>
          </a:p>
          <a:p>
            <a:r>
              <a:rPr lang="en-US" i="1" dirty="0" err="1"/>
              <a:t>Jom</a:t>
            </a:r>
            <a:r>
              <a:rPr lang="en-US" i="1" dirty="0"/>
              <a:t> </a:t>
            </a:r>
            <a:r>
              <a:rPr lang="en-US" i="1" dirty="0" err="1"/>
              <a:t>Kipur</a:t>
            </a:r>
            <a:r>
              <a:rPr lang="en-US" i="1" dirty="0"/>
              <a:t> </a:t>
            </a:r>
            <a:r>
              <a:rPr lang="en-US" i="1" dirty="0" err="1"/>
              <a:t>iskupljuje</a:t>
            </a:r>
            <a:r>
              <a:rPr lang="en-US" i="1" dirty="0"/>
              <a:t> </a:t>
            </a:r>
            <a:r>
              <a:rPr lang="en-US" i="1" dirty="0" err="1"/>
              <a:t>grehe</a:t>
            </a:r>
            <a:r>
              <a:rPr lang="en-US" i="1" dirty="0"/>
              <a:t> </a:t>
            </a:r>
            <a:r>
              <a:rPr lang="en-US" i="1" dirty="0" err="1"/>
              <a:t>koje</a:t>
            </a:r>
            <a:r>
              <a:rPr lang="en-US" i="1" dirty="0"/>
              <a:t>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počini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/>
              <a:t>Sveprisutnom</a:t>
            </a:r>
            <a:r>
              <a:rPr lang="en-US" i="1" dirty="0"/>
              <a:t>. </a:t>
            </a:r>
            <a:r>
              <a:rPr lang="en-US" i="1" dirty="0" err="1"/>
              <a:t>Jom</a:t>
            </a:r>
            <a:r>
              <a:rPr lang="en-US" i="1" dirty="0"/>
              <a:t> </a:t>
            </a:r>
            <a:r>
              <a:rPr lang="en-US" i="1" dirty="0" err="1"/>
              <a:t>Kipur</a:t>
            </a:r>
            <a:r>
              <a:rPr lang="en-US" i="1" dirty="0"/>
              <a:t> ne </a:t>
            </a:r>
            <a:r>
              <a:rPr lang="en-US" i="1" dirty="0" err="1"/>
              <a:t>iskupljuje</a:t>
            </a:r>
            <a:r>
              <a:rPr lang="en-US" i="1" dirty="0"/>
              <a:t> </a:t>
            </a:r>
            <a:r>
              <a:rPr lang="en-US" i="1" dirty="0" err="1"/>
              <a:t>grehe</a:t>
            </a:r>
            <a:r>
              <a:rPr lang="en-US" i="1" dirty="0"/>
              <a:t> </a:t>
            </a:r>
            <a:r>
              <a:rPr lang="en-US" i="1" dirty="0" err="1"/>
              <a:t>koje</a:t>
            </a:r>
            <a:r>
              <a:rPr lang="en-US" i="1" dirty="0"/>
              <a:t>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počini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/>
              <a:t>svom</a:t>
            </a:r>
            <a:r>
              <a:rPr lang="en-US" i="1" dirty="0"/>
              <a:t> </a:t>
            </a:r>
            <a:r>
              <a:rPr lang="en-US" i="1" dirty="0" err="1"/>
              <a:t>bližnjem</a:t>
            </a:r>
            <a:r>
              <a:rPr lang="en-US" i="1" dirty="0"/>
              <a:t> </a:t>
            </a:r>
            <a:r>
              <a:rPr lang="en-US" i="1" dirty="0" err="1"/>
              <a:t>osim</a:t>
            </a:r>
            <a:r>
              <a:rPr lang="en-US" i="1" dirty="0"/>
              <a:t> </a:t>
            </a:r>
            <a:r>
              <a:rPr lang="en-US" i="1" dirty="0" err="1"/>
              <a:t>ukoliko</a:t>
            </a:r>
            <a:r>
              <a:rPr lang="en-US" i="1" dirty="0"/>
              <a:t> ga ne </a:t>
            </a:r>
            <a:r>
              <a:rPr lang="en-US" i="1" dirty="0" err="1"/>
              <a:t>zamoli</a:t>
            </a:r>
            <a:r>
              <a:rPr lang="en-US" i="1" dirty="0"/>
              <a:t> za </a:t>
            </a:r>
            <a:r>
              <a:rPr lang="en-US" i="1" dirty="0" err="1"/>
              <a:t>oprost</a:t>
            </a:r>
            <a:r>
              <a:rPr lang="en-US" i="1" dirty="0"/>
              <a:t>." (Talmud </a:t>
            </a:r>
            <a:r>
              <a:rPr lang="en-US" i="1" dirty="0" err="1"/>
              <a:t>Bavli</a:t>
            </a:r>
            <a:r>
              <a:rPr lang="en-US" i="1" dirty="0"/>
              <a:t>, Joma 85b)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135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2A10F-B64B-DBD0-7C04-3C3A61524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Flori Jagoda </a:t>
            </a:r>
            <a:r>
              <a:rPr lang="en-US" dirty="0" err="1"/>
              <a:t>pri</a:t>
            </a:r>
            <a:r>
              <a:rPr lang="sr-Latn-RS" dirty="0"/>
              <a:t>č</a:t>
            </a:r>
            <a:r>
              <a:rPr lang="en-US" dirty="0"/>
              <a:t>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CFD1E8-F4A9-8277-A39C-FA72022801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Kako se dobro </a:t>
            </a:r>
            <a:r>
              <a:rPr lang="en-US" dirty="0" err="1"/>
              <a:t>secam</a:t>
            </a:r>
            <a:r>
              <a:rPr lang="en-US" dirty="0"/>
              <a:t> </a:t>
            </a:r>
            <a:r>
              <a:rPr lang="en-US" dirty="0" err="1"/>
              <a:t>jutra</a:t>
            </a:r>
            <a:r>
              <a:rPr lang="en-US" dirty="0"/>
              <a:t> pred </a:t>
            </a:r>
            <a:r>
              <a:rPr lang="en-US" dirty="0" err="1"/>
              <a:t>Jom</a:t>
            </a:r>
            <a:r>
              <a:rPr lang="en-US" dirty="0"/>
              <a:t> </a:t>
            </a:r>
            <a:r>
              <a:rPr lang="en-US" dirty="0" err="1"/>
              <a:t>Kipur</a:t>
            </a:r>
            <a:r>
              <a:rPr lang="en-US" dirty="0"/>
              <a:t>: </a:t>
            </a:r>
            <a:r>
              <a:rPr lang="en-US" dirty="0" err="1"/>
              <a:t>probudili</a:t>
            </a:r>
            <a:r>
              <a:rPr lang="en-US" dirty="0"/>
              <a:t> bi se u pet </a:t>
            </a:r>
            <a:r>
              <a:rPr lang="en-US" dirty="0" err="1"/>
              <a:t>ujutro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jos</a:t>
            </a:r>
            <a:r>
              <a:rPr lang="en-US" dirty="0"/>
              <a:t> </a:t>
            </a:r>
            <a:r>
              <a:rPr lang="en-US" dirty="0" err="1"/>
              <a:t>onako</a:t>
            </a:r>
            <a:r>
              <a:rPr lang="en-US" dirty="0"/>
              <a:t> </a:t>
            </a:r>
            <a:r>
              <a:rPr lang="en-US" dirty="0" err="1"/>
              <a:t>pospani</a:t>
            </a:r>
            <a:r>
              <a:rPr lang="en-US" dirty="0"/>
              <a:t> </a:t>
            </a:r>
            <a:r>
              <a:rPr lang="en-US" dirty="0" err="1"/>
              <a:t>sjurili</a:t>
            </a:r>
            <a:r>
              <a:rPr lang="en-US" dirty="0"/>
              <a:t> dole </a:t>
            </a:r>
            <a:r>
              <a:rPr lang="en-US" dirty="0" err="1"/>
              <a:t>gde</a:t>
            </a:r>
            <a:r>
              <a:rPr lang="en-US" dirty="0"/>
              <a:t> je </a:t>
            </a:r>
            <a:r>
              <a:rPr lang="en-US" dirty="0" err="1"/>
              <a:t>moj</a:t>
            </a:r>
            <a:r>
              <a:rPr lang="en-US" dirty="0"/>
              <a:t> </a:t>
            </a:r>
            <a:r>
              <a:rPr lang="en-US" dirty="0" err="1"/>
              <a:t>deda</a:t>
            </a:r>
            <a:r>
              <a:rPr lang="en-US" dirty="0"/>
              <a:t> </a:t>
            </a:r>
            <a:r>
              <a:rPr lang="en-US" dirty="0" err="1"/>
              <a:t>cekao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krestecom</a:t>
            </a:r>
            <a:r>
              <a:rPr lang="en-US" dirty="0"/>
              <a:t> </a:t>
            </a:r>
            <a:r>
              <a:rPr lang="en-US" dirty="0" err="1"/>
              <a:t>kokoskom</a:t>
            </a:r>
            <a:r>
              <a:rPr lang="en-US" dirty="0"/>
              <a:t> u </a:t>
            </a:r>
            <a:r>
              <a:rPr lang="en-US" dirty="0" err="1"/>
              <a:t>ruci</a:t>
            </a:r>
            <a:r>
              <a:rPr lang="en-US" dirty="0"/>
              <a:t>. </a:t>
            </a:r>
          </a:p>
          <a:p>
            <a:r>
              <a:rPr lang="en-US" dirty="0" err="1"/>
              <a:t>Stajali</a:t>
            </a:r>
            <a:r>
              <a:rPr lang="en-US" dirty="0"/>
              <a:t> </a:t>
            </a:r>
            <a:r>
              <a:rPr lang="en-US" dirty="0" err="1"/>
              <a:t>smo</a:t>
            </a:r>
            <a:r>
              <a:rPr lang="en-US" dirty="0"/>
              <a:t> </a:t>
            </a:r>
            <a:r>
              <a:rPr lang="en-US" dirty="0" err="1"/>
              <a:t>drhtureci</a:t>
            </a:r>
            <a:r>
              <a:rPr lang="en-US" dirty="0"/>
              <a:t> od </a:t>
            </a:r>
            <a:r>
              <a:rPr lang="en-US" dirty="0" err="1"/>
              <a:t>jesenje</a:t>
            </a:r>
            <a:r>
              <a:rPr lang="en-US" dirty="0"/>
              <a:t> </a:t>
            </a:r>
            <a:r>
              <a:rPr lang="en-US" dirty="0" err="1"/>
              <a:t>hladnoce</a:t>
            </a:r>
            <a:r>
              <a:rPr lang="en-US" dirty="0"/>
              <a:t> </a:t>
            </a:r>
            <a:r>
              <a:rPr lang="en-US" dirty="0" err="1"/>
              <a:t>dok</a:t>
            </a:r>
            <a:r>
              <a:rPr lang="en-US" dirty="0"/>
              <a:t> je on </a:t>
            </a:r>
            <a:r>
              <a:rPr lang="en-US" dirty="0" err="1"/>
              <a:t>okretao</a:t>
            </a:r>
            <a:r>
              <a:rPr lang="en-US" dirty="0"/>
              <a:t> </a:t>
            </a:r>
            <a:r>
              <a:rPr lang="en-US" dirty="0" err="1"/>
              <a:t>nesrecnu</a:t>
            </a:r>
            <a:r>
              <a:rPr lang="en-US" dirty="0"/>
              <a:t> </a:t>
            </a:r>
            <a:r>
              <a:rPr lang="en-US" dirty="0" err="1"/>
              <a:t>pticu</a:t>
            </a:r>
            <a:r>
              <a:rPr lang="en-US" dirty="0"/>
              <a:t> tri puta </a:t>
            </a:r>
            <a:r>
              <a:rPr lang="en-US" dirty="0" err="1"/>
              <a:t>oko</a:t>
            </a:r>
            <a:r>
              <a:rPr lang="en-US" dirty="0"/>
              <a:t> </a:t>
            </a:r>
            <a:r>
              <a:rPr lang="en-US" dirty="0" err="1"/>
              <a:t>svake</a:t>
            </a:r>
            <a:r>
              <a:rPr lang="en-US" dirty="0"/>
              <a:t> od </a:t>
            </a:r>
            <a:r>
              <a:rPr lang="en-US" dirty="0" err="1"/>
              <a:t>nasih</a:t>
            </a:r>
            <a:r>
              <a:rPr lang="en-US" dirty="0"/>
              <a:t> </a:t>
            </a:r>
            <a:r>
              <a:rPr lang="en-US" dirty="0" err="1"/>
              <a:t>glava</a:t>
            </a:r>
            <a:r>
              <a:rPr lang="en-US" dirty="0"/>
              <a:t> da bi </a:t>
            </a:r>
            <a:r>
              <a:rPr lang="en-US" dirty="0" err="1"/>
              <a:t>okajao</a:t>
            </a:r>
            <a:r>
              <a:rPr lang="en-US" dirty="0"/>
              <a:t> nase </a:t>
            </a:r>
            <a:r>
              <a:rPr lang="en-US" dirty="0" err="1"/>
              <a:t>grehove</a:t>
            </a:r>
            <a:r>
              <a:rPr lang="en-US" dirty="0"/>
              <a:t>. </a:t>
            </a:r>
          </a:p>
          <a:p>
            <a:r>
              <a:rPr lang="en-US" dirty="0"/>
              <a:t>Moja </a:t>
            </a:r>
            <a:r>
              <a:rPr lang="en-US" dirty="0" err="1"/>
              <a:t>nona</a:t>
            </a:r>
            <a:r>
              <a:rPr lang="en-US" dirty="0"/>
              <a:t> bi </a:t>
            </a:r>
            <a:r>
              <a:rPr lang="en-US" dirty="0" err="1"/>
              <a:t>posle</a:t>
            </a:r>
            <a:r>
              <a:rPr lang="en-US" dirty="0"/>
              <a:t> </a:t>
            </a:r>
            <a:r>
              <a:rPr lang="en-US" dirty="0" err="1"/>
              <a:t>pripremila</a:t>
            </a:r>
            <a:r>
              <a:rPr lang="en-US" dirty="0"/>
              <a:t> </a:t>
            </a:r>
            <a:r>
              <a:rPr lang="en-US" dirty="0" err="1"/>
              <a:t>kokosku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mi bi </a:t>
            </a:r>
            <a:r>
              <a:rPr lang="en-US" dirty="0" err="1"/>
              <a:t>nosili</a:t>
            </a:r>
            <a:r>
              <a:rPr lang="en-US" dirty="0"/>
              <a:t> </a:t>
            </a:r>
            <a:r>
              <a:rPr lang="en-US" dirty="0" err="1"/>
              <a:t>kosare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jelom</a:t>
            </a:r>
            <a:r>
              <a:rPr lang="en-US" dirty="0"/>
              <a:t> </a:t>
            </a:r>
            <a:r>
              <a:rPr lang="en-US" dirty="0" err="1"/>
              <a:t>siromasnima</a:t>
            </a:r>
            <a:r>
              <a:rPr lang="en-US" dirty="0"/>
              <a:t> za </a:t>
            </a:r>
            <a:r>
              <a:rPr lang="en-US" dirty="0" err="1"/>
              <a:t>obrok</a:t>
            </a:r>
            <a:r>
              <a:rPr lang="en-US" dirty="0"/>
              <a:t> pred post.</a:t>
            </a:r>
          </a:p>
        </p:txBody>
      </p:sp>
    </p:spTree>
    <p:extLst>
      <p:ext uri="{BB962C8B-B14F-4D97-AF65-F5344CB8AC3E}">
        <p14:creationId xmlns:p14="http://schemas.microsoft.com/office/powerpoint/2010/main" val="2920984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C5C15-599D-5F6D-630E-8D6D2DF0E0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"La </a:t>
            </a:r>
            <a:r>
              <a:rPr lang="en-US" dirty="0" err="1"/>
              <a:t>Kapara</a:t>
            </a:r>
            <a:r>
              <a:rPr lang="en-US" dirty="0"/>
              <a:t> (</a:t>
            </a:r>
            <a:r>
              <a:rPr lang="sr-Latn-RS" dirty="0"/>
              <a:t>ž</a:t>
            </a:r>
            <a:r>
              <a:rPr lang="en-US" dirty="0" err="1"/>
              <a:t>rtvovanje</a:t>
            </a:r>
            <a:r>
              <a:rPr lang="en-US" dirty="0"/>
              <a:t>)"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DD076-510D-93E6-0458-CD71E51906D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Il </a:t>
            </a:r>
            <a:r>
              <a:rPr lang="en-US" dirty="0" err="1"/>
              <a:t>nono</a:t>
            </a:r>
            <a:r>
              <a:rPr lang="en-US" dirty="0"/>
              <a:t> </a:t>
            </a:r>
            <a:r>
              <a:rPr lang="en-US" dirty="0" err="1"/>
              <a:t>moz</a:t>
            </a:r>
            <a:r>
              <a:rPr lang="en-US" dirty="0"/>
              <a:t> </a:t>
            </a:r>
            <a:r>
              <a:rPr lang="en-US" dirty="0" err="1"/>
              <a:t>jama</a:t>
            </a:r>
            <a:endParaRPr lang="en-US" dirty="0"/>
          </a:p>
          <a:p>
            <a:r>
              <a:rPr lang="en-US" dirty="0"/>
              <a:t>Alaz </a:t>
            </a:r>
            <a:r>
              <a:rPr lang="en-US" dirty="0" err="1"/>
              <a:t>sinko</a:t>
            </a:r>
            <a:r>
              <a:rPr lang="en-US" dirty="0"/>
              <a:t> dela </a:t>
            </a:r>
            <a:r>
              <a:rPr lang="en-US" dirty="0" err="1"/>
              <a:t>manjana</a:t>
            </a:r>
            <a:endParaRPr lang="en-US" dirty="0"/>
          </a:p>
          <a:p>
            <a:r>
              <a:rPr lang="en-US" dirty="0"/>
              <a:t>Il </a:t>
            </a:r>
            <a:r>
              <a:rPr lang="en-US" dirty="0" err="1"/>
              <a:t>gajo</a:t>
            </a:r>
            <a:r>
              <a:rPr lang="en-US" dirty="0"/>
              <a:t>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gritando</a:t>
            </a:r>
            <a:endParaRPr lang="en-US" dirty="0"/>
          </a:p>
          <a:p>
            <a:r>
              <a:rPr lang="en-US" dirty="0"/>
              <a:t>A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despertando</a:t>
            </a:r>
            <a:endParaRPr lang="en-US" dirty="0"/>
          </a:p>
          <a:p>
            <a:endParaRPr lang="en-US" dirty="0"/>
          </a:p>
          <a:p>
            <a:r>
              <a:rPr lang="en-US" dirty="0"/>
              <a:t>(Deda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zove</a:t>
            </a:r>
            <a:r>
              <a:rPr lang="en-US" dirty="0"/>
              <a:t> u pet </a:t>
            </a:r>
            <a:r>
              <a:rPr lang="en-US" dirty="0" err="1"/>
              <a:t>ujutro</a:t>
            </a:r>
            <a:endParaRPr lang="en-US" dirty="0"/>
          </a:p>
          <a:p>
            <a:r>
              <a:rPr lang="en-US" dirty="0" err="1"/>
              <a:t>petao</a:t>
            </a:r>
            <a:r>
              <a:rPr lang="en-US" dirty="0"/>
              <a:t> </a:t>
            </a:r>
            <a:r>
              <a:rPr lang="en-US" dirty="0" err="1"/>
              <a:t>kresti</a:t>
            </a:r>
            <a:r>
              <a:rPr lang="en-US" dirty="0"/>
              <a:t> </a:t>
            </a:r>
            <a:r>
              <a:rPr lang="en-US" dirty="0" err="1"/>
              <a:t>budi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Desa me a </a:t>
            </a:r>
            <a:r>
              <a:rPr lang="en-US" dirty="0" err="1"/>
              <a:t>dormir</a:t>
            </a:r>
            <a:endParaRPr lang="en-US" dirty="0"/>
          </a:p>
          <a:p>
            <a:r>
              <a:rPr lang="en-US" dirty="0"/>
              <a:t>No me </a:t>
            </a:r>
            <a:r>
              <a:rPr lang="en-US" dirty="0" err="1"/>
              <a:t>kero</a:t>
            </a:r>
            <a:r>
              <a:rPr lang="en-US" dirty="0"/>
              <a:t> </a:t>
            </a:r>
            <a:r>
              <a:rPr lang="en-US" dirty="0" err="1"/>
              <a:t>alvantar</a:t>
            </a:r>
            <a:endParaRPr lang="en-US" dirty="0"/>
          </a:p>
          <a:p>
            <a:r>
              <a:rPr lang="en-US" dirty="0"/>
              <a:t>Desa me a </a:t>
            </a:r>
            <a:r>
              <a:rPr lang="en-US" dirty="0" err="1"/>
              <a:t>dormir</a:t>
            </a:r>
            <a:endParaRPr lang="en-US" dirty="0"/>
          </a:p>
          <a:p>
            <a:r>
              <a:rPr lang="en-US" dirty="0"/>
              <a:t>Il Dio mi </a:t>
            </a:r>
            <a:r>
              <a:rPr lang="en-US" dirty="0" err="1"/>
              <a:t>va</a:t>
            </a:r>
            <a:r>
              <a:rPr lang="en-US" dirty="0"/>
              <a:t> </a:t>
            </a:r>
            <a:r>
              <a:rPr lang="en-US" dirty="0" err="1"/>
              <a:t>perdonar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03D567-5E71-92B2-8084-0E5653A4E3E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(Pusti me da </a:t>
            </a:r>
            <a:r>
              <a:rPr lang="en-US" dirty="0" err="1"/>
              <a:t>spavam</a:t>
            </a:r>
            <a:r>
              <a:rPr lang="en-US" dirty="0"/>
              <a:t> </a:t>
            </a:r>
            <a:r>
              <a:rPr lang="en-US" dirty="0" err="1"/>
              <a:t>Necu</a:t>
            </a:r>
            <a:r>
              <a:rPr lang="en-US" dirty="0"/>
              <a:t> da </a:t>
            </a:r>
            <a:r>
              <a:rPr lang="en-US" dirty="0" err="1"/>
              <a:t>ustanem</a:t>
            </a:r>
            <a:endParaRPr lang="en-US" dirty="0"/>
          </a:p>
          <a:p>
            <a:r>
              <a:rPr lang="en-US" dirty="0"/>
              <a:t>Pusti me da </a:t>
            </a:r>
            <a:r>
              <a:rPr lang="en-US" dirty="0" err="1"/>
              <a:t>spavam</a:t>
            </a:r>
            <a:r>
              <a:rPr lang="en-US" dirty="0"/>
              <a:t> Bog </a:t>
            </a:r>
            <a:r>
              <a:rPr lang="en-US" dirty="0" err="1"/>
              <a:t>ce</a:t>
            </a:r>
            <a:r>
              <a:rPr lang="en-US" dirty="0"/>
              <a:t> da mi </a:t>
            </a:r>
            <a:r>
              <a:rPr lang="en-US" dirty="0" err="1"/>
              <a:t>oprosti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 err="1"/>
              <a:t>Ermozas</a:t>
            </a:r>
            <a:r>
              <a:rPr lang="en-US" dirty="0"/>
              <a:t> </a:t>
            </a:r>
            <a:r>
              <a:rPr lang="en-US" dirty="0" err="1"/>
              <a:t>izikas</a:t>
            </a:r>
            <a:endParaRPr lang="en-US" dirty="0"/>
          </a:p>
          <a:p>
            <a:r>
              <a:rPr lang="en-US" dirty="0" err="1"/>
              <a:t>Fazieron</a:t>
            </a:r>
            <a:r>
              <a:rPr lang="en-US" dirty="0"/>
              <a:t> </a:t>
            </a:r>
            <a:r>
              <a:rPr lang="en-US" dirty="0" err="1"/>
              <a:t>laz</a:t>
            </a:r>
            <a:r>
              <a:rPr lang="en-US" dirty="0"/>
              <a:t> </a:t>
            </a:r>
            <a:r>
              <a:rPr lang="en-US" dirty="0" err="1"/>
              <a:t>burikitas</a:t>
            </a:r>
            <a:endParaRPr lang="en-US" dirty="0"/>
          </a:p>
          <a:p>
            <a:r>
              <a:rPr lang="en-US" dirty="0" err="1"/>
              <a:t>Todoz</a:t>
            </a:r>
            <a:r>
              <a:rPr lang="en-US" dirty="0"/>
              <a:t> </a:t>
            </a:r>
            <a:r>
              <a:rPr lang="en-US" dirty="0" err="1"/>
              <a:t>laz</a:t>
            </a:r>
            <a:r>
              <a:rPr lang="en-US" dirty="0"/>
              <a:t>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kumjendo</a:t>
            </a:r>
            <a:endParaRPr lang="en-US" dirty="0"/>
          </a:p>
          <a:p>
            <a:r>
              <a:rPr lang="en-US" dirty="0"/>
              <a:t>I raki ja </a:t>
            </a:r>
            <a:r>
              <a:rPr lang="en-US" dirty="0" err="1"/>
              <a:t>estan</a:t>
            </a:r>
            <a:r>
              <a:rPr lang="en-US" dirty="0"/>
              <a:t> </a:t>
            </a:r>
            <a:r>
              <a:rPr lang="en-US" dirty="0" err="1"/>
              <a:t>bivijendo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(Lepe </a:t>
            </a:r>
            <a:r>
              <a:rPr lang="en-US" dirty="0" err="1"/>
              <a:t>devojke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napravile</a:t>
            </a:r>
            <a:r>
              <a:rPr lang="en-US" dirty="0"/>
              <a:t> </a:t>
            </a:r>
            <a:r>
              <a:rPr lang="en-US" dirty="0" err="1"/>
              <a:t>burekitas</a:t>
            </a:r>
            <a:endParaRPr lang="en-US" dirty="0"/>
          </a:p>
          <a:p>
            <a:r>
              <a:rPr lang="en-US" dirty="0"/>
              <a:t>Svi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jedu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piju</a:t>
            </a:r>
            <a:r>
              <a:rPr lang="en-US" dirty="0"/>
              <a:t> </a:t>
            </a:r>
            <a:r>
              <a:rPr lang="en-US" dirty="0" err="1"/>
              <a:t>rakiju</a:t>
            </a:r>
            <a:r>
              <a:rPr lang="en-US" dirty="0"/>
              <a:t>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78F6A6-721B-757A-ED70-A14E879113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5906" y="5735931"/>
            <a:ext cx="9144793" cy="1737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208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E12C4-63D7-4948-5C67-E6A293861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POMIRENJE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EABEB-60FA-F513-D33E-67296C83BC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"Rabi </a:t>
            </a:r>
            <a:r>
              <a:rPr lang="en-US" i="1" dirty="0" err="1"/>
              <a:t>Jichak</a:t>
            </a:r>
            <a:r>
              <a:rPr lang="en-US" i="1" dirty="0"/>
              <a:t> je </a:t>
            </a:r>
            <a:r>
              <a:rPr lang="en-US" i="1" dirty="0" err="1"/>
              <a:t>rekao</a:t>
            </a:r>
            <a:r>
              <a:rPr lang="en-US" i="1" dirty="0"/>
              <a:t>:’</a:t>
            </a:r>
            <a:r>
              <a:rPr lang="en-US" i="1" dirty="0" err="1"/>
              <a:t>Onaj</a:t>
            </a:r>
            <a:r>
              <a:rPr lang="en-US" i="1" dirty="0"/>
              <a:t> ko </a:t>
            </a:r>
            <a:r>
              <a:rPr lang="en-US" i="1" dirty="0" err="1"/>
              <a:t>razbesni</a:t>
            </a:r>
            <a:r>
              <a:rPr lang="en-US" i="1" dirty="0"/>
              <a:t> </a:t>
            </a:r>
            <a:r>
              <a:rPr lang="en-US" i="1" dirty="0" err="1"/>
              <a:t>svog</a:t>
            </a:r>
            <a:r>
              <a:rPr lang="en-US" i="1" dirty="0"/>
              <a:t> </a:t>
            </a:r>
            <a:r>
              <a:rPr lang="en-US" i="1" dirty="0" err="1"/>
              <a:t>bližnjeg</a:t>
            </a:r>
            <a:r>
              <a:rPr lang="en-US" i="1" dirty="0"/>
              <a:t>, </a:t>
            </a:r>
            <a:r>
              <a:rPr lang="en-US" i="1" dirty="0" err="1"/>
              <a:t>čak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samo</a:t>
            </a:r>
            <a:r>
              <a:rPr lang="en-US" i="1" dirty="0"/>
              <a:t> </a:t>
            </a:r>
            <a:r>
              <a:rPr lang="en-US" i="1" dirty="0" err="1"/>
              <a:t>rečima</a:t>
            </a:r>
            <a:r>
              <a:rPr lang="en-US" i="1" dirty="0"/>
              <a:t> </a:t>
            </a:r>
            <a:r>
              <a:rPr lang="en-US" i="1" dirty="0" err="1"/>
              <a:t>treba</a:t>
            </a:r>
            <a:r>
              <a:rPr lang="en-US" i="1" dirty="0"/>
              <a:t> da se </a:t>
            </a:r>
            <a:r>
              <a:rPr lang="en-US" i="1" dirty="0" err="1"/>
              <a:t>pomiri</a:t>
            </a:r>
            <a:r>
              <a:rPr lang="en-US" i="1" dirty="0"/>
              <a:t> s </a:t>
            </a:r>
            <a:r>
              <a:rPr lang="en-US" i="1" dirty="0" err="1"/>
              <a:t>njim</a:t>
            </a:r>
            <a:r>
              <a:rPr lang="en-US" i="1" dirty="0"/>
              <a:t>…’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85391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0B01A-7675-A744-142C-267B8E046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Šta</a:t>
            </a:r>
            <a:r>
              <a:rPr lang="en-US" i="1" dirty="0"/>
              <a:t> je </a:t>
            </a:r>
            <a:r>
              <a:rPr lang="en-US" i="1" dirty="0" err="1"/>
              <a:t>potpuno</a:t>
            </a:r>
            <a:r>
              <a:rPr lang="en-US" i="1" dirty="0"/>
              <a:t> </a:t>
            </a:r>
            <a:r>
              <a:rPr lang="en-US" i="1" dirty="0" err="1"/>
              <a:t>pokajanje</a:t>
            </a:r>
            <a:r>
              <a:rPr lang="en-US" i="1" dirty="0"/>
              <a:t>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58A48F-AA26-1DF1-F413-63ED8CDDA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"Kada se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nađe</a:t>
            </a:r>
            <a:r>
              <a:rPr lang="en-US" i="1" dirty="0"/>
              <a:t> u </a:t>
            </a:r>
            <a:r>
              <a:rPr lang="en-US" i="1" dirty="0" err="1"/>
              <a:t>istoj</a:t>
            </a:r>
            <a:r>
              <a:rPr lang="en-US" i="1" dirty="0"/>
              <a:t> </a:t>
            </a:r>
            <a:r>
              <a:rPr lang="en-US" i="1" dirty="0" err="1"/>
              <a:t>prilici</a:t>
            </a:r>
            <a:r>
              <a:rPr lang="en-US" i="1" dirty="0"/>
              <a:t>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kada</a:t>
            </a:r>
            <a:r>
              <a:rPr lang="en-US" i="1" dirty="0"/>
              <a:t> je </a:t>
            </a:r>
            <a:r>
              <a:rPr lang="en-US" i="1" dirty="0" err="1"/>
              <a:t>počinio</a:t>
            </a:r>
            <a:r>
              <a:rPr lang="en-US" i="1" dirty="0"/>
              <a:t> </a:t>
            </a:r>
            <a:r>
              <a:rPr lang="en-US" i="1" dirty="0" err="1"/>
              <a:t>greh</a:t>
            </a:r>
            <a:r>
              <a:rPr lang="en-US" i="1" dirty="0"/>
              <a:t>, </a:t>
            </a:r>
            <a:r>
              <a:rPr lang="en-US" i="1" dirty="0" err="1"/>
              <a:t>i</a:t>
            </a:r>
            <a:r>
              <a:rPr lang="en-US" i="1" dirty="0"/>
              <a:t> u </a:t>
            </a:r>
            <a:r>
              <a:rPr lang="en-US" i="1" dirty="0" err="1"/>
              <a:t>mogućnosti</a:t>
            </a:r>
            <a:r>
              <a:rPr lang="en-US" i="1" dirty="0"/>
              <a:t> je da </a:t>
            </a:r>
            <a:r>
              <a:rPr lang="en-US" i="1" dirty="0" err="1"/>
              <a:t>ponovo</a:t>
            </a:r>
            <a:r>
              <a:rPr lang="en-US" i="1" dirty="0"/>
              <a:t> </a:t>
            </a:r>
            <a:r>
              <a:rPr lang="en-US" i="1" dirty="0" err="1"/>
              <a:t>počini</a:t>
            </a:r>
            <a:r>
              <a:rPr lang="en-US" i="1" dirty="0"/>
              <a:t> </a:t>
            </a:r>
            <a:r>
              <a:rPr lang="en-US" i="1" dirty="0" err="1"/>
              <a:t>greh</a:t>
            </a:r>
            <a:r>
              <a:rPr lang="en-US" i="1" dirty="0"/>
              <a:t>,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umesto</a:t>
            </a:r>
            <a:r>
              <a:rPr lang="en-US" i="1" dirty="0"/>
              <a:t> toga se </a:t>
            </a:r>
            <a:r>
              <a:rPr lang="en-US" i="1" dirty="0" err="1"/>
              <a:t>suzdrži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ne </a:t>
            </a:r>
            <a:r>
              <a:rPr lang="en-US" i="1" dirty="0" err="1"/>
              <a:t>počini</a:t>
            </a:r>
            <a:r>
              <a:rPr lang="en-US" i="1" dirty="0"/>
              <a:t> ga </a:t>
            </a:r>
            <a:r>
              <a:rPr lang="en-US" i="1" dirty="0" err="1"/>
              <a:t>samo</a:t>
            </a:r>
            <a:r>
              <a:rPr lang="en-US" i="1" dirty="0"/>
              <a:t> </a:t>
            </a:r>
            <a:r>
              <a:rPr lang="en-US" i="1" dirty="0" err="1"/>
              <a:t>iz</a:t>
            </a:r>
            <a:r>
              <a:rPr lang="en-US" i="1" dirty="0"/>
              <a:t> </a:t>
            </a:r>
            <a:r>
              <a:rPr lang="en-US" i="1" dirty="0" err="1"/>
              <a:t>razloga</a:t>
            </a:r>
            <a:r>
              <a:rPr lang="en-US" i="1" dirty="0"/>
              <a:t> </a:t>
            </a:r>
            <a:r>
              <a:rPr lang="en-US" i="1" dirty="0" err="1"/>
              <a:t>pokajanja</a:t>
            </a:r>
            <a:r>
              <a:rPr lang="en-US" i="1" dirty="0"/>
              <a:t>, a ne </a:t>
            </a:r>
            <a:r>
              <a:rPr lang="en-US" i="1" dirty="0" err="1"/>
              <a:t>iz</a:t>
            </a:r>
            <a:r>
              <a:rPr lang="en-US" i="1" dirty="0"/>
              <a:t> </a:t>
            </a:r>
            <a:r>
              <a:rPr lang="en-US" i="1" dirty="0" err="1"/>
              <a:t>straha</a:t>
            </a:r>
            <a:r>
              <a:rPr lang="en-US" i="1" dirty="0"/>
              <a:t> </a:t>
            </a:r>
            <a:r>
              <a:rPr lang="en-US" i="1" dirty="0" err="1"/>
              <a:t>ili</a:t>
            </a:r>
            <a:r>
              <a:rPr lang="en-US" i="1" dirty="0"/>
              <a:t> </a:t>
            </a:r>
            <a:r>
              <a:rPr lang="en-US" i="1" dirty="0" err="1"/>
              <a:t>nedostatka</a:t>
            </a:r>
            <a:r>
              <a:rPr lang="en-US" i="1" dirty="0"/>
              <a:t> </a:t>
            </a:r>
            <a:r>
              <a:rPr lang="en-US" i="1" dirty="0" err="1"/>
              <a:t>snage</a:t>
            </a:r>
            <a:r>
              <a:rPr lang="en-US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207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BECBE-7C4D-62EC-2769-89B948036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SEX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F0A63E-E3DA-094A-AA69-1BCFEEF06D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Na primer, </a:t>
            </a:r>
            <a:r>
              <a:rPr lang="en-US" i="1" dirty="0" err="1"/>
              <a:t>osoba</a:t>
            </a:r>
            <a:r>
              <a:rPr lang="en-US" i="1" dirty="0"/>
              <a:t> </a:t>
            </a:r>
            <a:r>
              <a:rPr lang="en-US" i="1" dirty="0" err="1"/>
              <a:t>koja</a:t>
            </a:r>
            <a:r>
              <a:rPr lang="en-US" i="1" dirty="0"/>
              <a:t> je u </a:t>
            </a:r>
            <a:r>
              <a:rPr lang="en-US" i="1" dirty="0" err="1"/>
              <a:t>nedozvoljenim</a:t>
            </a:r>
            <a:r>
              <a:rPr lang="en-US" i="1" dirty="0"/>
              <a:t> </a:t>
            </a:r>
            <a:r>
              <a:rPr lang="en-US" i="1" dirty="0" err="1"/>
              <a:t>polnim</a:t>
            </a:r>
            <a:r>
              <a:rPr lang="en-US" i="1" dirty="0"/>
              <a:t> </a:t>
            </a:r>
            <a:r>
              <a:rPr lang="en-US" i="1" dirty="0" err="1"/>
              <a:t>odnosima</a:t>
            </a:r>
            <a:r>
              <a:rPr lang="en-US" i="1" dirty="0"/>
              <a:t> </a:t>
            </a:r>
            <a:r>
              <a:rPr lang="en-US" i="1" dirty="0" err="1"/>
              <a:t>sa</a:t>
            </a:r>
            <a:r>
              <a:rPr lang="en-US" i="1" dirty="0"/>
              <a:t> </a:t>
            </a:r>
            <a:r>
              <a:rPr lang="en-US" i="1" dirty="0" err="1"/>
              <a:t>ženom</a:t>
            </a:r>
            <a:r>
              <a:rPr lang="en-US" i="1" dirty="0"/>
              <a:t>. </a:t>
            </a:r>
            <a:endParaRPr lang="sr-Latn-RS" i="1" dirty="0"/>
          </a:p>
          <a:p>
            <a:r>
              <a:rPr lang="en-US" i="1" dirty="0" err="1"/>
              <a:t>Nakon</a:t>
            </a:r>
            <a:r>
              <a:rPr lang="en-US" i="1" dirty="0"/>
              <a:t> </a:t>
            </a:r>
            <a:r>
              <a:rPr lang="en-US" i="1" dirty="0" err="1"/>
              <a:t>nekog</a:t>
            </a:r>
            <a:r>
              <a:rPr lang="en-US" i="1" dirty="0"/>
              <a:t> </a:t>
            </a:r>
            <a:r>
              <a:rPr lang="en-US" i="1" dirty="0" err="1"/>
              <a:t>vremena</a:t>
            </a:r>
            <a:r>
              <a:rPr lang="en-US" i="1" dirty="0"/>
              <a:t> </a:t>
            </a:r>
            <a:r>
              <a:rPr lang="en-US" i="1" dirty="0" err="1"/>
              <a:t>nađu</a:t>
            </a:r>
            <a:r>
              <a:rPr lang="en-US" i="1" dirty="0"/>
              <a:t> se u </a:t>
            </a:r>
            <a:r>
              <a:rPr lang="en-US" i="1" dirty="0" err="1"/>
              <a:t>tajnosti</a:t>
            </a:r>
            <a:r>
              <a:rPr lang="en-US" i="1" dirty="0"/>
              <a:t>,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istom</a:t>
            </a:r>
            <a:r>
              <a:rPr lang="en-US" i="1" dirty="0"/>
              <a:t> </a:t>
            </a:r>
            <a:r>
              <a:rPr lang="en-US" i="1" dirty="0" err="1"/>
              <a:t>mestu</a:t>
            </a:r>
            <a:r>
              <a:rPr lang="en-US" i="1" dirty="0"/>
              <a:t>, </a:t>
            </a:r>
            <a:r>
              <a:rPr lang="en-US" i="1" dirty="0" err="1"/>
              <a:t>i</a:t>
            </a:r>
            <a:r>
              <a:rPr lang="en-US" i="1" dirty="0"/>
              <a:t> on </a:t>
            </a:r>
            <a:r>
              <a:rPr lang="en-US" i="1" dirty="0" err="1"/>
              <a:t>oseća</a:t>
            </a:r>
            <a:r>
              <a:rPr lang="en-US" i="1" dirty="0"/>
              <a:t> </a:t>
            </a:r>
            <a:r>
              <a:rPr lang="en-US" i="1" dirty="0" err="1"/>
              <a:t>jednako</a:t>
            </a:r>
            <a:r>
              <a:rPr lang="en-US" i="1" dirty="0"/>
              <a:t> </a:t>
            </a:r>
            <a:r>
              <a:rPr lang="en-US" i="1" dirty="0" err="1"/>
              <a:t>nesmanjenu</a:t>
            </a:r>
            <a:r>
              <a:rPr lang="en-US" i="1" dirty="0"/>
              <a:t> </a:t>
            </a:r>
            <a:r>
              <a:rPr lang="en-US" i="1" dirty="0" err="1"/>
              <a:t>ljubav</a:t>
            </a:r>
            <a:r>
              <a:rPr lang="en-US" i="1" dirty="0"/>
              <a:t> </a:t>
            </a:r>
            <a:r>
              <a:rPr lang="en-US" i="1" dirty="0" err="1"/>
              <a:t>prema</a:t>
            </a:r>
            <a:r>
              <a:rPr lang="en-US" i="1" dirty="0"/>
              <a:t> </a:t>
            </a:r>
            <a:r>
              <a:rPr lang="en-US" i="1" dirty="0" err="1"/>
              <a:t>njoj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njegova</a:t>
            </a:r>
            <a:r>
              <a:rPr lang="en-US" i="1" dirty="0"/>
              <a:t> </a:t>
            </a:r>
            <a:r>
              <a:rPr lang="en-US" i="1" dirty="0" err="1"/>
              <a:t>fizička</a:t>
            </a:r>
            <a:r>
              <a:rPr lang="en-US" i="1" dirty="0"/>
              <a:t> </a:t>
            </a:r>
            <a:r>
              <a:rPr lang="en-US" i="1" dirty="0" err="1"/>
              <a:t>snaga</a:t>
            </a:r>
            <a:r>
              <a:rPr lang="en-US" i="1" dirty="0"/>
              <a:t> </a:t>
            </a:r>
            <a:r>
              <a:rPr lang="en-US" i="1" dirty="0" err="1"/>
              <a:t>jednako</a:t>
            </a:r>
            <a:r>
              <a:rPr lang="en-US" i="1" dirty="0"/>
              <a:t> je </a:t>
            </a:r>
            <a:r>
              <a:rPr lang="en-US" i="1" dirty="0" err="1"/>
              <a:t>istrajna</a:t>
            </a:r>
            <a:r>
              <a:rPr lang="en-US" i="1" dirty="0"/>
              <a:t>,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uprkos</a:t>
            </a:r>
            <a:r>
              <a:rPr lang="en-US" i="1" dirty="0"/>
              <a:t> </a:t>
            </a:r>
            <a:r>
              <a:rPr lang="en-US" i="1" dirty="0" err="1"/>
              <a:t>svemu</a:t>
            </a:r>
            <a:r>
              <a:rPr lang="en-US" i="1" dirty="0"/>
              <a:t> tome on se </a:t>
            </a:r>
            <a:r>
              <a:rPr lang="en-US" i="1" dirty="0" err="1"/>
              <a:t>suzdrži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ne </a:t>
            </a:r>
            <a:r>
              <a:rPr lang="en-US" i="1" dirty="0" err="1"/>
              <a:t>počini</a:t>
            </a:r>
            <a:r>
              <a:rPr lang="en-US" i="1" dirty="0"/>
              <a:t> </a:t>
            </a:r>
            <a:r>
              <a:rPr lang="en-US" i="1" dirty="0" err="1"/>
              <a:t>greh</a:t>
            </a:r>
            <a:r>
              <a:rPr lang="en-US" i="1" dirty="0"/>
              <a:t>. </a:t>
            </a:r>
            <a:endParaRPr lang="sr-Latn-RS" i="1" dirty="0"/>
          </a:p>
          <a:p>
            <a:r>
              <a:rPr lang="en-US" i="1" dirty="0"/>
              <a:t>On je </a:t>
            </a:r>
            <a:r>
              <a:rPr lang="en-US" i="1" dirty="0" err="1"/>
              <a:t>potpuni</a:t>
            </a:r>
            <a:r>
              <a:rPr lang="en-US" i="1" dirty="0"/>
              <a:t> Baal </a:t>
            </a:r>
            <a:r>
              <a:rPr lang="en-US" i="1" dirty="0" err="1"/>
              <a:t>Tešuva</a:t>
            </a:r>
            <a:r>
              <a:rPr lang="en-US" i="1" dirty="0"/>
              <a:t>, </a:t>
            </a:r>
            <a:r>
              <a:rPr lang="en-US" i="1" dirty="0" err="1"/>
              <a:t>gospodar</a:t>
            </a:r>
            <a:r>
              <a:rPr lang="en-US" i="1" dirty="0"/>
              <a:t> </a:t>
            </a:r>
            <a:r>
              <a:rPr lang="en-US" i="1" dirty="0" err="1"/>
              <a:t>pokajanja</a:t>
            </a:r>
            <a:r>
              <a:rPr lang="en-US" i="1" dirty="0"/>
              <a:t>. Na </a:t>
            </a:r>
            <a:r>
              <a:rPr lang="en-US" i="1" dirty="0" err="1"/>
              <a:t>ovo</a:t>
            </a:r>
            <a:r>
              <a:rPr lang="en-US" i="1" dirty="0"/>
              <a:t> je </a:t>
            </a:r>
            <a:r>
              <a:rPr lang="en-US" i="1" dirty="0" err="1"/>
              <a:t>kralj</a:t>
            </a:r>
            <a:r>
              <a:rPr lang="en-US" i="1" dirty="0"/>
              <a:t> </a:t>
            </a:r>
            <a:r>
              <a:rPr lang="sr-Latn-RS" i="1" dirty="0"/>
              <a:t>Š</a:t>
            </a:r>
            <a:r>
              <a:rPr lang="en-US" i="1" dirty="0" err="1"/>
              <a:t>elomo</a:t>
            </a:r>
            <a:r>
              <a:rPr lang="en-US" i="1" dirty="0"/>
              <a:t>, Solomon, </a:t>
            </a:r>
            <a:r>
              <a:rPr lang="en-US" i="1" dirty="0" err="1"/>
              <a:t>ukazivao</a:t>
            </a:r>
            <a:r>
              <a:rPr lang="en-US" i="1" dirty="0"/>
              <a:t> u (</a:t>
            </a:r>
            <a:r>
              <a:rPr lang="en-US" i="1" dirty="0" err="1"/>
              <a:t>Koelet</a:t>
            </a:r>
            <a:r>
              <a:rPr lang="en-US" i="1" dirty="0"/>
              <a:t>, </a:t>
            </a:r>
            <a:r>
              <a:rPr lang="en-US" i="1" dirty="0" err="1"/>
              <a:t>Knjizi</a:t>
            </a:r>
            <a:r>
              <a:rPr lang="en-US" i="1" dirty="0"/>
              <a:t> </a:t>
            </a:r>
            <a:r>
              <a:rPr lang="en-US" i="1" dirty="0" err="1"/>
              <a:t>Propovednika</a:t>
            </a:r>
            <a:r>
              <a:rPr lang="en-US" i="1" dirty="0"/>
              <a:t> 12:1):’Seti se </a:t>
            </a:r>
            <a:r>
              <a:rPr lang="en-US" i="1" dirty="0" err="1"/>
              <a:t>Tvorca</a:t>
            </a:r>
            <a:r>
              <a:rPr lang="en-US" i="1" dirty="0"/>
              <a:t> </a:t>
            </a:r>
            <a:r>
              <a:rPr lang="en-US" i="1" dirty="0" err="1"/>
              <a:t>svoga</a:t>
            </a:r>
            <a:r>
              <a:rPr lang="en-US" i="1" dirty="0"/>
              <a:t> u </a:t>
            </a:r>
            <a:r>
              <a:rPr lang="en-US" i="1" dirty="0" err="1"/>
              <a:t>mladosti</a:t>
            </a:r>
            <a:r>
              <a:rPr lang="en-US" i="1" dirty="0"/>
              <a:t> </a:t>
            </a:r>
            <a:r>
              <a:rPr lang="en-US" i="1" dirty="0" err="1"/>
              <a:t>svojoj</a:t>
            </a:r>
            <a:r>
              <a:rPr lang="en-US" i="1" dirty="0"/>
              <a:t>, </a:t>
            </a:r>
            <a:r>
              <a:rPr lang="en-US" dirty="0"/>
              <a:t>(pre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dođu</a:t>
            </a:r>
            <a:r>
              <a:rPr lang="en-US" dirty="0"/>
              <a:t> </a:t>
            </a:r>
            <a:r>
              <a:rPr lang="en-US" dirty="0" err="1"/>
              <a:t>dani</a:t>
            </a:r>
            <a:r>
              <a:rPr lang="en-US" dirty="0"/>
              <a:t> </a:t>
            </a:r>
            <a:r>
              <a:rPr lang="en-US" dirty="0" err="1"/>
              <a:t>zli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pristignu</a:t>
            </a:r>
            <a:r>
              <a:rPr lang="en-US" dirty="0"/>
              <a:t> </a:t>
            </a:r>
            <a:r>
              <a:rPr lang="en-US" dirty="0" err="1"/>
              <a:t>godine</a:t>
            </a:r>
            <a:r>
              <a:rPr lang="en-US" dirty="0"/>
              <a:t> , za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ćeš</a:t>
            </a:r>
            <a:r>
              <a:rPr lang="en-US" dirty="0"/>
              <a:t> </a:t>
            </a:r>
            <a:r>
              <a:rPr lang="en-US" dirty="0" err="1"/>
              <a:t>reći</a:t>
            </a:r>
            <a:r>
              <a:rPr lang="en-US" dirty="0"/>
              <a:t>: </a:t>
            </a:r>
            <a:r>
              <a:rPr lang="en-US" dirty="0" err="1"/>
              <a:t>nisu</a:t>
            </a:r>
            <a:r>
              <a:rPr lang="en-US" dirty="0"/>
              <a:t> mi mile.)</a:t>
            </a:r>
            <a:r>
              <a:rPr lang="en-US" i="1" dirty="0"/>
              <a:t>’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7047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213FE-4590-4D7D-172E-25BD1C2D42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Vrela</a:t>
            </a:r>
            <a:r>
              <a:rPr lang="en-US" dirty="0"/>
              <a:t> </a:t>
            </a:r>
            <a:r>
              <a:rPr lang="en-US" dirty="0" err="1"/>
              <a:t>krv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CDD13-C011-E48D-7BB3-A51270E14C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Ako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ima</a:t>
            </a:r>
            <a:r>
              <a:rPr lang="en-US" dirty="0"/>
              <a:t> </a:t>
            </a:r>
            <a:r>
              <a:rPr lang="en-US" dirty="0" err="1"/>
              <a:t>vrelu</a:t>
            </a:r>
            <a:r>
              <a:rPr lang="en-US" dirty="0"/>
              <a:t> </a:t>
            </a:r>
            <a:r>
              <a:rPr lang="en-US" dirty="0" err="1"/>
              <a:t>krv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snažan</a:t>
            </a:r>
            <a:r>
              <a:rPr lang="en-US" dirty="0"/>
              <a:t> </a:t>
            </a:r>
            <a:r>
              <a:rPr lang="en-US" dirty="0" err="1"/>
              <a:t>nagon</a:t>
            </a:r>
            <a:r>
              <a:rPr lang="en-US" dirty="0"/>
              <a:t> </a:t>
            </a:r>
            <a:r>
              <a:rPr lang="en-US" dirty="0" err="1"/>
              <a:t>nije</a:t>
            </a:r>
            <a:r>
              <a:rPr lang="en-US" dirty="0"/>
              <a:t> mu </a:t>
            </a:r>
            <a:r>
              <a:rPr lang="en-US" dirty="0" err="1"/>
              <a:t>lako</a:t>
            </a:r>
            <a:r>
              <a:rPr lang="en-US" dirty="0"/>
              <a:t> da ne </a:t>
            </a:r>
            <a:r>
              <a:rPr lang="en-US" dirty="0" err="1"/>
              <a:t>zgreši</a:t>
            </a:r>
            <a:r>
              <a:rPr lang="en-US" dirty="0"/>
              <a:t>. </a:t>
            </a:r>
          </a:p>
          <a:p>
            <a:r>
              <a:rPr lang="en-US" dirty="0"/>
              <a:t>Ako </a:t>
            </a:r>
            <a:r>
              <a:rPr lang="en-US" dirty="0" err="1"/>
              <a:t>takva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savlada</a:t>
            </a:r>
            <a:r>
              <a:rPr lang="en-US" dirty="0"/>
              <a:t> </a:t>
            </a:r>
            <a:r>
              <a:rPr lang="en-US" dirty="0" err="1"/>
              <a:t>svoje</a:t>
            </a:r>
            <a:r>
              <a:rPr lang="en-US" dirty="0"/>
              <a:t> </a:t>
            </a:r>
            <a:r>
              <a:rPr lang="en-US" dirty="0" err="1"/>
              <a:t>nagone</a:t>
            </a:r>
            <a:r>
              <a:rPr lang="en-US" dirty="0"/>
              <a:t> to je </a:t>
            </a:r>
            <a:r>
              <a:rPr lang="en-US" dirty="0" err="1"/>
              <a:t>zaista</a:t>
            </a:r>
            <a:r>
              <a:rPr lang="en-US" dirty="0"/>
              <a:t> </a:t>
            </a:r>
            <a:r>
              <a:rPr lang="en-US" dirty="0" err="1"/>
              <a:t>veliki</a:t>
            </a:r>
            <a:r>
              <a:rPr lang="en-US" dirty="0"/>
              <a:t> </a:t>
            </a:r>
            <a:r>
              <a:rPr lang="en-US" dirty="0" err="1"/>
              <a:t>poduhvat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dostignuće</a:t>
            </a:r>
            <a:r>
              <a:rPr lang="en-US" dirty="0"/>
              <a:t>. Kao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Talmud </a:t>
            </a:r>
            <a:r>
              <a:rPr lang="en-US" dirty="0" err="1"/>
              <a:t>kaže</a:t>
            </a:r>
            <a:r>
              <a:rPr lang="en-US" dirty="0"/>
              <a:t>, </a:t>
            </a:r>
            <a:r>
              <a:rPr lang="en-US" dirty="0" err="1"/>
              <a:t>nagrada</a:t>
            </a:r>
            <a:r>
              <a:rPr lang="en-US" dirty="0"/>
              <a:t> za </a:t>
            </a:r>
            <a:r>
              <a:rPr lang="en-US" dirty="0" err="1"/>
              <a:t>dostignuće</a:t>
            </a:r>
            <a:r>
              <a:rPr lang="en-US" dirty="0"/>
              <a:t> </a:t>
            </a:r>
            <a:r>
              <a:rPr lang="en-US" dirty="0" err="1"/>
              <a:t>saobrazna</a:t>
            </a:r>
            <a:r>
              <a:rPr lang="en-US" dirty="0"/>
              <a:t> je </a:t>
            </a:r>
            <a:r>
              <a:rPr lang="en-US" dirty="0" err="1"/>
              <a:t>pretrpljenom</a:t>
            </a:r>
            <a:r>
              <a:rPr lang="en-US" dirty="0"/>
              <a:t> </a:t>
            </a:r>
            <a:r>
              <a:rPr lang="en-US" dirty="0" err="1"/>
              <a:t>bolu</a:t>
            </a:r>
            <a:r>
              <a:rPr lang="en-US" dirty="0"/>
              <a:t> </a:t>
            </a:r>
            <a:r>
              <a:rPr lang="en-US" dirty="0" err="1"/>
              <a:t>uloženom</a:t>
            </a:r>
            <a:r>
              <a:rPr lang="en-US" dirty="0"/>
              <a:t> u </a:t>
            </a:r>
            <a:r>
              <a:rPr lang="en-US" dirty="0" err="1"/>
              <a:t>dostignuće</a:t>
            </a:r>
            <a:r>
              <a:rPr lang="en-US" dirty="0"/>
              <a:t> (Avot 5:23). </a:t>
            </a:r>
          </a:p>
          <a:p>
            <a:r>
              <a:rPr lang="en-US" dirty="0" err="1"/>
              <a:t>Stoga</a:t>
            </a:r>
            <a:r>
              <a:rPr lang="en-US" dirty="0"/>
              <a:t>,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nekoga</a:t>
            </a:r>
            <a:r>
              <a:rPr lang="en-US" dirty="0"/>
              <a:t> </a:t>
            </a:r>
            <a:r>
              <a:rPr lang="en-US" dirty="0" err="1"/>
              <a:t>njegova</a:t>
            </a:r>
            <a:r>
              <a:rPr lang="en-US" dirty="0"/>
              <a:t> </a:t>
            </a:r>
            <a:r>
              <a:rPr lang="en-US" dirty="0" err="1"/>
              <a:t>žarka</a:t>
            </a:r>
            <a:r>
              <a:rPr lang="en-US" dirty="0"/>
              <a:t> </a:t>
            </a:r>
            <a:r>
              <a:rPr lang="en-US" dirty="0" err="1"/>
              <a:t>priroda</a:t>
            </a:r>
            <a:r>
              <a:rPr lang="en-US" dirty="0"/>
              <a:t> </a:t>
            </a:r>
            <a:r>
              <a:rPr lang="en-US" dirty="0" err="1"/>
              <a:t>navede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greh</a:t>
            </a:r>
            <a:r>
              <a:rPr lang="en-US" dirty="0"/>
              <a:t>,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mišlju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delom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njegovo</a:t>
            </a:r>
            <a:r>
              <a:rPr lang="en-US" dirty="0"/>
              <a:t> dobro </a:t>
            </a:r>
            <a:r>
              <a:rPr lang="en-US" dirty="0" err="1"/>
              <a:t>rasuđivanje</a:t>
            </a:r>
            <a:r>
              <a:rPr lang="en-US" dirty="0"/>
              <a:t> </a:t>
            </a:r>
            <a:r>
              <a:rPr lang="en-US" dirty="0" err="1"/>
              <a:t>odmah</a:t>
            </a:r>
            <a:r>
              <a:rPr lang="en-US" dirty="0"/>
              <a:t> </a:t>
            </a:r>
            <a:r>
              <a:rPr lang="en-US" dirty="0" err="1"/>
              <a:t>prevlada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pokaje</a:t>
            </a:r>
            <a:r>
              <a:rPr lang="en-US" dirty="0"/>
              <a:t> se, Rabi </a:t>
            </a:r>
            <a:r>
              <a:rPr lang="en-US" dirty="0" err="1"/>
              <a:t>Abahu</a:t>
            </a:r>
            <a:r>
              <a:rPr lang="en-US" dirty="0"/>
              <a:t> </a:t>
            </a:r>
            <a:r>
              <a:rPr lang="en-US" dirty="0" err="1"/>
              <a:t>nam</a:t>
            </a:r>
            <a:r>
              <a:rPr lang="en-US" dirty="0"/>
              <a:t> </a:t>
            </a:r>
            <a:r>
              <a:rPr lang="en-US" dirty="0" err="1"/>
              <a:t>kaže</a:t>
            </a:r>
            <a:r>
              <a:rPr lang="en-US" dirty="0"/>
              <a:t>, da je </a:t>
            </a:r>
            <a:r>
              <a:rPr lang="en-US" dirty="0" err="1"/>
              <a:t>takva</a:t>
            </a:r>
            <a:r>
              <a:rPr lang="en-US" dirty="0"/>
              <a:t> </a:t>
            </a:r>
            <a:r>
              <a:rPr lang="en-US" dirty="0" err="1"/>
              <a:t>osoba</a:t>
            </a:r>
            <a:r>
              <a:rPr lang="en-US" dirty="0"/>
              <a:t> </a:t>
            </a:r>
            <a:r>
              <a:rPr lang="en-US" dirty="0" err="1"/>
              <a:t>veća</a:t>
            </a:r>
            <a:r>
              <a:rPr lang="en-US" dirty="0"/>
              <a:t> </a:t>
            </a:r>
            <a:r>
              <a:rPr lang="en-US" dirty="0" err="1"/>
              <a:t>nego</a:t>
            </a:r>
            <a:r>
              <a:rPr lang="en-US" dirty="0"/>
              <a:t> </a:t>
            </a:r>
            <a:r>
              <a:rPr lang="en-US" dirty="0" err="1"/>
              <a:t>potpuni</a:t>
            </a:r>
            <a:r>
              <a:rPr lang="en-US" dirty="0"/>
              <a:t> </a:t>
            </a:r>
            <a:r>
              <a:rPr lang="en-US" dirty="0" err="1"/>
              <a:t>pravednik</a:t>
            </a:r>
            <a:r>
              <a:rPr lang="en-US" dirty="0"/>
              <a:t>. On se </a:t>
            </a:r>
            <a:r>
              <a:rPr lang="en-US" dirty="0" err="1"/>
              <a:t>borio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svojim</a:t>
            </a:r>
            <a:r>
              <a:rPr lang="en-US" dirty="0"/>
              <a:t> </a:t>
            </a:r>
            <a:r>
              <a:rPr lang="en-US" dirty="0" err="1"/>
              <a:t>zlim</a:t>
            </a:r>
            <a:r>
              <a:rPr lang="en-US" dirty="0"/>
              <a:t> </a:t>
            </a:r>
            <a:r>
              <a:rPr lang="en-US" dirty="0" err="1"/>
              <a:t>nagonom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izvojevao</a:t>
            </a:r>
            <a:r>
              <a:rPr lang="en-US" dirty="0"/>
              <a:t> je </a:t>
            </a:r>
            <a:r>
              <a:rPr lang="en-US" dirty="0" err="1"/>
              <a:t>pobedu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4596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4CBA8-6BBA-286E-037F-603F5738D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Matorci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F1F2C-4075-D9AA-94D4-2286800FC0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Ukoliko</a:t>
            </a:r>
            <a:r>
              <a:rPr lang="en-US" i="1" dirty="0"/>
              <a:t> se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pokaje</a:t>
            </a:r>
            <a:r>
              <a:rPr lang="en-US" i="1" dirty="0"/>
              <a:t> </a:t>
            </a:r>
            <a:r>
              <a:rPr lang="en-US" i="1" dirty="0" err="1"/>
              <a:t>tek</a:t>
            </a:r>
            <a:r>
              <a:rPr lang="en-US" i="1" dirty="0"/>
              <a:t> u </a:t>
            </a:r>
            <a:r>
              <a:rPr lang="en-US" i="1" dirty="0" err="1"/>
              <a:t>starosti</a:t>
            </a:r>
            <a:r>
              <a:rPr lang="en-US" i="1" dirty="0"/>
              <a:t> </a:t>
            </a:r>
            <a:r>
              <a:rPr lang="en-US" i="1" dirty="0" err="1"/>
              <a:t>kada</a:t>
            </a:r>
            <a:r>
              <a:rPr lang="en-US" i="1" dirty="0"/>
              <a:t> </a:t>
            </a:r>
            <a:r>
              <a:rPr lang="en-US" i="1" dirty="0" err="1"/>
              <a:t>više</a:t>
            </a:r>
            <a:r>
              <a:rPr lang="en-US" i="1" dirty="0"/>
              <a:t> </a:t>
            </a:r>
            <a:r>
              <a:rPr lang="en-US" i="1" dirty="0" err="1"/>
              <a:t>nije</a:t>
            </a:r>
            <a:r>
              <a:rPr lang="en-US" i="1" dirty="0"/>
              <a:t> u </a:t>
            </a:r>
            <a:r>
              <a:rPr lang="en-US" i="1" dirty="0" err="1"/>
              <a:t>stanju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snazi</a:t>
            </a:r>
            <a:r>
              <a:rPr lang="en-US" i="1" dirty="0"/>
              <a:t> da </a:t>
            </a:r>
            <a:r>
              <a:rPr lang="en-US" i="1" dirty="0" err="1"/>
              <a:t>čini</a:t>
            </a:r>
            <a:r>
              <a:rPr lang="en-US" i="1" dirty="0"/>
              <a:t> ono </a:t>
            </a:r>
            <a:r>
              <a:rPr lang="en-US" i="1" dirty="0" err="1"/>
              <a:t>što</a:t>
            </a:r>
            <a:r>
              <a:rPr lang="en-US" i="1" dirty="0"/>
              <a:t> je </a:t>
            </a:r>
            <a:r>
              <a:rPr lang="en-US" i="1" dirty="0" err="1"/>
              <a:t>ranije</a:t>
            </a:r>
            <a:r>
              <a:rPr lang="en-US" i="1" dirty="0"/>
              <a:t> </a:t>
            </a:r>
            <a:r>
              <a:rPr lang="en-US" i="1" dirty="0" err="1"/>
              <a:t>činio</a:t>
            </a:r>
            <a:r>
              <a:rPr lang="en-US" i="1" dirty="0"/>
              <a:t>, bez </a:t>
            </a:r>
            <a:r>
              <a:rPr lang="en-US" i="1" dirty="0" err="1"/>
              <a:t>obzira</a:t>
            </a:r>
            <a:r>
              <a:rPr lang="en-US" i="1" dirty="0"/>
              <a:t> </a:t>
            </a:r>
            <a:r>
              <a:rPr lang="en-US" i="1" dirty="0" err="1"/>
              <a:t>što</a:t>
            </a:r>
            <a:r>
              <a:rPr lang="en-US" i="1" dirty="0"/>
              <a:t> </a:t>
            </a:r>
            <a:r>
              <a:rPr lang="en-US" i="1" dirty="0" err="1"/>
              <a:t>ovo</a:t>
            </a:r>
            <a:r>
              <a:rPr lang="en-US" i="1" dirty="0"/>
              <a:t> </a:t>
            </a:r>
            <a:r>
              <a:rPr lang="en-US" i="1" dirty="0" err="1"/>
              <a:t>pokajanje</a:t>
            </a:r>
            <a:r>
              <a:rPr lang="en-US" i="1" dirty="0"/>
              <a:t> </a:t>
            </a:r>
            <a:r>
              <a:rPr lang="en-US" i="1" dirty="0" err="1"/>
              <a:t>nije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visokom</a:t>
            </a:r>
            <a:r>
              <a:rPr lang="en-US" i="1" dirty="0"/>
              <a:t> </a:t>
            </a:r>
            <a:r>
              <a:rPr lang="en-US" i="1" dirty="0" err="1"/>
              <a:t>nivou</a:t>
            </a:r>
            <a:r>
              <a:rPr lang="en-US" i="1" dirty="0"/>
              <a:t>, on je </a:t>
            </a:r>
            <a:r>
              <a:rPr lang="en-US" i="1" dirty="0" err="1"/>
              <a:t>gospodar</a:t>
            </a:r>
            <a:r>
              <a:rPr lang="en-US" i="1" dirty="0"/>
              <a:t> </a:t>
            </a:r>
            <a:r>
              <a:rPr lang="en-US" i="1" dirty="0" err="1"/>
              <a:t>povratka</a:t>
            </a:r>
            <a:r>
              <a:rPr lang="en-US" i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52518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5DE19-D402-CD6A-0CB7-55D474AA9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SMRT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45C2AE-9A04-6E00-A994-19F7303E6E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Čak</a:t>
            </a:r>
            <a:r>
              <a:rPr lang="en-US" i="1" dirty="0"/>
              <a:t> </a:t>
            </a:r>
            <a:r>
              <a:rPr lang="en-US" i="1" dirty="0" err="1"/>
              <a:t>iako</a:t>
            </a:r>
            <a:r>
              <a:rPr lang="en-US" i="1" dirty="0"/>
              <a:t> je </a:t>
            </a:r>
            <a:r>
              <a:rPr lang="en-US" i="1" dirty="0" err="1"/>
              <a:t>svih</a:t>
            </a:r>
            <a:r>
              <a:rPr lang="en-US" i="1" dirty="0"/>
              <a:t> dana </a:t>
            </a:r>
            <a:r>
              <a:rPr lang="en-US" i="1" dirty="0" err="1"/>
              <a:t>svog</a:t>
            </a:r>
            <a:r>
              <a:rPr lang="en-US" i="1" dirty="0"/>
              <a:t> </a:t>
            </a:r>
            <a:r>
              <a:rPr lang="en-US" i="1" dirty="0" err="1"/>
              <a:t>života</a:t>
            </a:r>
            <a:r>
              <a:rPr lang="en-US" i="1" dirty="0"/>
              <a:t> bio </a:t>
            </a:r>
            <a:r>
              <a:rPr lang="en-US" i="1" dirty="0" err="1"/>
              <a:t>grešnik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pokaje</a:t>
            </a:r>
            <a:r>
              <a:rPr lang="en-US" i="1" dirty="0"/>
              <a:t> se u </a:t>
            </a:r>
            <a:r>
              <a:rPr lang="en-US" i="1" dirty="0" err="1"/>
              <a:t>samrtnom</a:t>
            </a:r>
            <a:r>
              <a:rPr lang="en-US" i="1" dirty="0"/>
              <a:t> </a:t>
            </a:r>
            <a:r>
              <a:rPr lang="en-US" i="1" dirty="0" err="1"/>
              <a:t>času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umre</a:t>
            </a:r>
            <a:r>
              <a:rPr lang="en-US" i="1" dirty="0"/>
              <a:t> u </a:t>
            </a:r>
            <a:r>
              <a:rPr lang="en-US" i="1" dirty="0" err="1"/>
              <a:t>pokajanju</a:t>
            </a:r>
            <a:r>
              <a:rPr lang="en-US" i="1" dirty="0"/>
              <a:t>, </a:t>
            </a:r>
            <a:r>
              <a:rPr lang="en-US" i="1" dirty="0" err="1"/>
              <a:t>svi</a:t>
            </a:r>
            <a:r>
              <a:rPr lang="en-US" i="1" dirty="0"/>
              <a:t> </a:t>
            </a:r>
            <a:r>
              <a:rPr lang="en-US" i="1" dirty="0" err="1"/>
              <a:t>njegovi</a:t>
            </a:r>
            <a:r>
              <a:rPr lang="en-US" i="1" dirty="0"/>
              <a:t> </a:t>
            </a:r>
            <a:r>
              <a:rPr lang="en-US" i="1" dirty="0" err="1"/>
              <a:t>gresi</a:t>
            </a:r>
            <a:r>
              <a:rPr lang="en-US" i="1" dirty="0"/>
              <a:t> </a:t>
            </a:r>
            <a:r>
              <a:rPr lang="en-US" i="1" dirty="0" err="1"/>
              <a:t>su</a:t>
            </a:r>
            <a:r>
              <a:rPr lang="en-US" i="1" dirty="0"/>
              <a:t> mu </a:t>
            </a:r>
            <a:r>
              <a:rPr lang="en-US" i="1" dirty="0" err="1"/>
              <a:t>oprošteni</a:t>
            </a:r>
            <a:r>
              <a:rPr lang="en-US" i="1" dirty="0"/>
              <a:t>,</a:t>
            </a:r>
            <a:r>
              <a:rPr lang="sr-Latn-RS" i="1" dirty="0"/>
              <a:t> </a:t>
            </a:r>
            <a:r>
              <a:rPr lang="en-US" i="1" dirty="0" err="1"/>
              <a:t>kao</a:t>
            </a:r>
            <a:r>
              <a:rPr lang="en-US" i="1" dirty="0"/>
              <a:t> </a:t>
            </a:r>
            <a:r>
              <a:rPr lang="en-US" i="1" dirty="0" err="1"/>
              <a:t>što</a:t>
            </a:r>
            <a:r>
              <a:rPr lang="en-US" i="1" dirty="0"/>
              <a:t> je </a:t>
            </a:r>
            <a:r>
              <a:rPr lang="en-US" i="1" dirty="0" err="1"/>
              <a:t>rečeno</a:t>
            </a:r>
            <a:r>
              <a:rPr lang="en-US" i="1" dirty="0"/>
              <a:t> (</a:t>
            </a:r>
            <a:r>
              <a:rPr lang="en-US" i="1" dirty="0" err="1"/>
              <a:t>Koelet</a:t>
            </a:r>
            <a:r>
              <a:rPr lang="en-US" i="1" dirty="0"/>
              <a:t>, </a:t>
            </a:r>
            <a:r>
              <a:rPr lang="en-US" i="1" dirty="0" err="1"/>
              <a:t>Knjiga</a:t>
            </a:r>
            <a:r>
              <a:rPr lang="en-US" i="1" dirty="0"/>
              <a:t> </a:t>
            </a:r>
            <a:r>
              <a:rPr lang="en-US" i="1" dirty="0" err="1"/>
              <a:t>Propovednika</a:t>
            </a:r>
            <a:r>
              <a:rPr lang="en-US" i="1" dirty="0"/>
              <a:t> 12:2):</a:t>
            </a:r>
            <a:endParaRPr lang="sr-Latn-RS" i="1" dirty="0"/>
          </a:p>
          <a:p>
            <a:r>
              <a:rPr lang="en-US" i="1" dirty="0"/>
              <a:t>’Pre </a:t>
            </a:r>
            <a:r>
              <a:rPr lang="en-US" i="1" dirty="0" err="1"/>
              <a:t>nego</a:t>
            </a:r>
            <a:r>
              <a:rPr lang="en-US" i="1" dirty="0"/>
              <a:t> se </a:t>
            </a:r>
            <a:r>
              <a:rPr lang="en-US" i="1" dirty="0" err="1"/>
              <a:t>pomrači</a:t>
            </a:r>
            <a:r>
              <a:rPr lang="en-US" i="1" dirty="0"/>
              <a:t> </a:t>
            </a:r>
            <a:r>
              <a:rPr lang="en-US" i="1" dirty="0" err="1"/>
              <a:t>sunce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svetlost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zvezde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ponovo</a:t>
            </a:r>
            <a:r>
              <a:rPr lang="en-US" i="1" dirty="0"/>
              <a:t> </a:t>
            </a:r>
            <a:r>
              <a:rPr lang="en-US" i="1" dirty="0" err="1"/>
              <a:t>dođu</a:t>
            </a:r>
            <a:r>
              <a:rPr lang="en-US" i="1" dirty="0"/>
              <a:t> </a:t>
            </a:r>
            <a:r>
              <a:rPr lang="en-US" i="1" dirty="0" err="1"/>
              <a:t>oblaci</a:t>
            </a:r>
            <a:r>
              <a:rPr lang="en-US" i="1" dirty="0"/>
              <a:t> </a:t>
            </a:r>
            <a:r>
              <a:rPr lang="en-US" i="1" dirty="0" err="1"/>
              <a:t>iza</a:t>
            </a:r>
            <a:r>
              <a:rPr lang="en-US" i="1" dirty="0"/>
              <a:t> </a:t>
            </a:r>
            <a:r>
              <a:rPr lang="en-US" i="1" dirty="0" err="1"/>
              <a:t>kiše</a:t>
            </a:r>
            <a:r>
              <a:rPr lang="en-US" i="1" dirty="0"/>
              <a:t>.’ - Ovo se </a:t>
            </a:r>
            <a:r>
              <a:rPr lang="en-US" i="1" dirty="0" err="1"/>
              <a:t>odnosi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dan </a:t>
            </a:r>
            <a:r>
              <a:rPr lang="en-US" i="1" dirty="0" err="1"/>
              <a:t>smrti</a:t>
            </a:r>
            <a:r>
              <a:rPr lang="en-US" i="1" dirty="0"/>
              <a:t>. </a:t>
            </a:r>
            <a:endParaRPr lang="sr-Latn-RS" i="1" dirty="0"/>
          </a:p>
          <a:p>
            <a:r>
              <a:rPr lang="en-US" i="1" dirty="0" err="1"/>
              <a:t>Stoga</a:t>
            </a:r>
            <a:r>
              <a:rPr lang="en-US" i="1" dirty="0"/>
              <a:t> </a:t>
            </a:r>
            <a:r>
              <a:rPr lang="en-US" i="1" dirty="0" err="1"/>
              <a:t>možemo</a:t>
            </a:r>
            <a:r>
              <a:rPr lang="en-US" i="1" dirty="0"/>
              <a:t> da </a:t>
            </a:r>
            <a:r>
              <a:rPr lang="en-US" i="1" dirty="0" err="1"/>
              <a:t>zaključimo</a:t>
            </a:r>
            <a:r>
              <a:rPr lang="en-US" i="1" dirty="0"/>
              <a:t> da </a:t>
            </a:r>
            <a:r>
              <a:rPr lang="en-US" i="1" dirty="0" err="1"/>
              <a:t>ako</a:t>
            </a:r>
            <a:r>
              <a:rPr lang="en-US" i="1" dirty="0"/>
              <a:t> se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seti</a:t>
            </a:r>
            <a:r>
              <a:rPr lang="en-US" i="1" dirty="0"/>
              <a:t> </a:t>
            </a:r>
            <a:r>
              <a:rPr lang="en-US" i="1" dirty="0" err="1"/>
              <a:t>svog</a:t>
            </a:r>
            <a:r>
              <a:rPr lang="en-US" i="1" dirty="0"/>
              <a:t> </a:t>
            </a:r>
            <a:r>
              <a:rPr lang="en-US" i="1" dirty="0" err="1"/>
              <a:t>Stvoritelja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pokaje</a:t>
            </a:r>
            <a:r>
              <a:rPr lang="en-US" i="1" dirty="0"/>
              <a:t> se pre </a:t>
            </a:r>
            <a:r>
              <a:rPr lang="en-US" i="1" dirty="0" err="1"/>
              <a:t>smrti</a:t>
            </a:r>
            <a:r>
              <a:rPr lang="en-US" i="1" dirty="0"/>
              <a:t>, </a:t>
            </a:r>
            <a:r>
              <a:rPr lang="en-US" i="1" dirty="0" err="1"/>
              <a:t>biće</a:t>
            </a:r>
            <a:r>
              <a:rPr lang="en-US" i="1" dirty="0"/>
              <a:t> mu </a:t>
            </a:r>
            <a:r>
              <a:rPr lang="en-US" i="1" dirty="0" err="1"/>
              <a:t>oprošteno</a:t>
            </a:r>
            <a:r>
              <a:rPr lang="en-US" i="1" dirty="0"/>
              <a:t>."(Rambam, </a:t>
            </a:r>
            <a:r>
              <a:rPr lang="en-US" i="1" dirty="0" err="1"/>
              <a:t>Mišne</a:t>
            </a:r>
            <a:r>
              <a:rPr lang="en-US" i="1" dirty="0"/>
              <a:t> Tora, </a:t>
            </a:r>
            <a:r>
              <a:rPr lang="en-US" i="1" dirty="0" err="1"/>
              <a:t>Propisi</a:t>
            </a:r>
            <a:r>
              <a:rPr lang="en-US" i="1" dirty="0"/>
              <a:t> o </a:t>
            </a:r>
            <a:r>
              <a:rPr lang="en-US" i="1" dirty="0" err="1"/>
              <a:t>pokajanju</a:t>
            </a:r>
            <a:r>
              <a:rPr lang="en-US" i="1" dirty="0"/>
              <a:t> 2:1)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8991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0B951-540E-C754-A413-FE97C9544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Sedam </a:t>
            </a:r>
            <a:r>
              <a:rPr lang="en-US" b="1" i="1" u="sng" dirty="0" err="1"/>
              <a:t>stupnjeva</a:t>
            </a:r>
            <a:r>
              <a:rPr lang="en-US" b="1" i="1" u="sng" dirty="0"/>
              <a:t> </a:t>
            </a:r>
            <a:r>
              <a:rPr lang="en-US" b="1" i="1" u="sng" dirty="0" err="1"/>
              <a:t>pokajanja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B687A-6FAC-B388-372F-17D63F1E8C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"Kad god da se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pokaje</a:t>
            </a:r>
            <a:r>
              <a:rPr lang="en-US" i="1" dirty="0"/>
              <a:t> </a:t>
            </a:r>
            <a:r>
              <a:rPr lang="en-US" i="1" dirty="0" err="1"/>
              <a:t>njegovo</a:t>
            </a:r>
            <a:r>
              <a:rPr lang="en-US" i="1" dirty="0"/>
              <a:t> </a:t>
            </a:r>
            <a:r>
              <a:rPr lang="en-US" i="1" dirty="0" err="1"/>
              <a:t>pokajanje</a:t>
            </a:r>
            <a:r>
              <a:rPr lang="en-US" i="1" dirty="0"/>
              <a:t> </a:t>
            </a:r>
            <a:r>
              <a:rPr lang="en-US" i="1" dirty="0" err="1"/>
              <a:t>će</a:t>
            </a:r>
            <a:r>
              <a:rPr lang="en-US" i="1" dirty="0"/>
              <a:t> </a:t>
            </a:r>
            <a:r>
              <a:rPr lang="en-US" i="1" dirty="0" err="1"/>
              <a:t>biti</a:t>
            </a:r>
            <a:r>
              <a:rPr lang="en-US" i="1" dirty="0"/>
              <a:t> </a:t>
            </a:r>
            <a:r>
              <a:rPr lang="en-US" i="1" dirty="0" err="1"/>
              <a:t>prihvaćeno</a:t>
            </a:r>
            <a:r>
              <a:rPr lang="en-US" i="1" dirty="0"/>
              <a:t> od Boga. Ako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napusti</a:t>
            </a:r>
            <a:r>
              <a:rPr lang="en-US" i="1" dirty="0"/>
              <a:t> </a:t>
            </a:r>
            <a:r>
              <a:rPr lang="en-US" i="1" dirty="0" err="1"/>
              <a:t>ovaj</a:t>
            </a:r>
            <a:r>
              <a:rPr lang="en-US" i="1" dirty="0"/>
              <a:t> </a:t>
            </a:r>
            <a:r>
              <a:rPr lang="en-US" i="1" dirty="0" err="1"/>
              <a:t>svet</a:t>
            </a:r>
            <a:r>
              <a:rPr lang="en-US" i="1" dirty="0"/>
              <a:t> </a:t>
            </a:r>
            <a:r>
              <a:rPr lang="en-US" i="1" dirty="0" err="1"/>
              <a:t>pokajavši</a:t>
            </a:r>
            <a:r>
              <a:rPr lang="en-US" i="1" dirty="0"/>
              <a:t> se, on ga </a:t>
            </a:r>
            <a:r>
              <a:rPr lang="en-US" i="1" dirty="0" err="1"/>
              <a:t>napušta</a:t>
            </a:r>
            <a:r>
              <a:rPr lang="en-US" i="1" dirty="0"/>
              <a:t> </a:t>
            </a:r>
            <a:r>
              <a:rPr lang="en-US" i="1" dirty="0" err="1"/>
              <a:t>čist</a:t>
            </a:r>
            <a:r>
              <a:rPr lang="en-US" i="1" dirty="0"/>
              <a:t>. </a:t>
            </a:r>
            <a:r>
              <a:rPr lang="en-US" i="1" dirty="0" err="1"/>
              <a:t>Međutim</a:t>
            </a:r>
            <a:r>
              <a:rPr lang="en-US" i="1" dirty="0"/>
              <a:t>, </a:t>
            </a:r>
            <a:r>
              <a:rPr lang="en-US" i="1" dirty="0" err="1"/>
              <a:t>postoje</a:t>
            </a:r>
            <a:r>
              <a:rPr lang="en-US" i="1" dirty="0"/>
              <a:t> </a:t>
            </a:r>
            <a:r>
              <a:rPr lang="en-US" i="1" dirty="0" err="1"/>
              <a:t>sedam</a:t>
            </a:r>
            <a:r>
              <a:rPr lang="en-US" i="1" dirty="0"/>
              <a:t> </a:t>
            </a:r>
            <a:r>
              <a:rPr lang="en-US" i="1" dirty="0" err="1"/>
              <a:t>različitih</a:t>
            </a:r>
            <a:r>
              <a:rPr lang="en-US" i="1" dirty="0"/>
              <a:t> </a:t>
            </a:r>
            <a:r>
              <a:rPr lang="en-US" i="1" dirty="0" err="1"/>
              <a:t>nivoa</a:t>
            </a:r>
            <a:r>
              <a:rPr lang="en-US" i="1" dirty="0"/>
              <a:t> </a:t>
            </a:r>
            <a:r>
              <a:rPr lang="en-US" i="1" dirty="0" err="1"/>
              <a:t>pokajanja</a:t>
            </a:r>
            <a:r>
              <a:rPr lang="en-US" i="1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4976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D0D0A1-8B16-1FB4-5A8E-E2E70304F9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PRVO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CB2A4E-137E-C33D-CA78-547650A50D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Najpoželjnije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pokajanje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je ono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koje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usledi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odmah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nakon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počinjenog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greha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sr-Latn-RS" altLang="en-US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Takvo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pokajanje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se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odmah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prihvata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sr-Latn-RS" altLang="en-US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Rabi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Abahu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je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govorio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o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ovom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stupnju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pokajanja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endParaRPr lang="sr-Latn-RS" altLang="en-US" i="1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kada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je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rekao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:’Tamo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gde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pokajnik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stoji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, ne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može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stajati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ni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potpuni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pravednik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.’ (Talmud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Bavli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en-US" altLang="en-US" i="1" dirty="0" err="1">
                <a:solidFill>
                  <a:srgbClr val="000000"/>
                </a:solidFill>
                <a:latin typeface="Verdana" panose="020B0604030504040204" pitchFamily="34" charset="0"/>
              </a:rPr>
              <a:t>Berahot</a:t>
            </a:r>
            <a:r>
              <a:rPr lang="en-US" altLang="en-US" i="1" dirty="0">
                <a:solidFill>
                  <a:srgbClr val="000000"/>
                </a:solidFill>
                <a:latin typeface="Verdana" panose="020B0604030504040204" pitchFamily="34" charset="0"/>
              </a:rPr>
              <a:t> 34b).</a:t>
            </a:r>
            <a:endParaRPr lang="en-US" altLang="en-US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6636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3A365-87B5-08BD-4DD2-A40057F9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2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040DA-ECFC-173B-E1EC-BD98478D7D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err="1"/>
              <a:t>Ponekad</a:t>
            </a:r>
            <a:r>
              <a:rPr lang="en-US" i="1" dirty="0"/>
              <a:t> se </a:t>
            </a:r>
            <a:r>
              <a:rPr lang="en-US" i="1" dirty="0" err="1"/>
              <a:t>čovek</a:t>
            </a:r>
            <a:r>
              <a:rPr lang="en-US" i="1" dirty="0"/>
              <a:t> </a:t>
            </a:r>
            <a:r>
              <a:rPr lang="en-US" i="1" dirty="0" err="1"/>
              <a:t>navikne</a:t>
            </a:r>
            <a:r>
              <a:rPr lang="en-US" i="1" dirty="0"/>
              <a:t> da </a:t>
            </a:r>
            <a:r>
              <a:rPr lang="en-US" i="1" dirty="0" err="1"/>
              <a:t>vodi</a:t>
            </a:r>
            <a:r>
              <a:rPr lang="en-US" i="1" dirty="0"/>
              <a:t> </a:t>
            </a:r>
            <a:r>
              <a:rPr lang="en-US" i="1" dirty="0" err="1"/>
              <a:t>grešan</a:t>
            </a:r>
            <a:r>
              <a:rPr lang="en-US" i="1" dirty="0"/>
              <a:t> </a:t>
            </a:r>
            <a:r>
              <a:rPr lang="en-US" i="1" dirty="0" err="1"/>
              <a:t>život</a:t>
            </a:r>
            <a:r>
              <a:rPr lang="en-US" i="1" dirty="0"/>
              <a:t> </a:t>
            </a:r>
            <a:r>
              <a:rPr lang="en-US" i="1" dirty="0" err="1"/>
              <a:t>duže</a:t>
            </a:r>
            <a:r>
              <a:rPr lang="en-US" i="1" dirty="0"/>
              <a:t> </a:t>
            </a:r>
            <a:r>
              <a:rPr lang="en-US" i="1" dirty="0" err="1"/>
              <a:t>vreme</a:t>
            </a:r>
            <a:r>
              <a:rPr lang="en-US" i="1" dirty="0"/>
              <a:t>, </a:t>
            </a:r>
            <a:r>
              <a:rPr lang="en-US" i="1" dirty="0" err="1"/>
              <a:t>čak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duži</a:t>
            </a:r>
            <a:r>
              <a:rPr lang="en-US" i="1" dirty="0"/>
              <a:t> </a:t>
            </a:r>
            <a:r>
              <a:rPr lang="en-US" i="1" dirty="0" err="1"/>
              <a:t>niz</a:t>
            </a:r>
            <a:r>
              <a:rPr lang="en-US" i="1" dirty="0"/>
              <a:t> </a:t>
            </a:r>
            <a:r>
              <a:rPr lang="en-US" i="1" dirty="0" err="1"/>
              <a:t>godina</a:t>
            </a:r>
            <a:r>
              <a:rPr lang="en-US" i="1" dirty="0"/>
              <a:t>, </a:t>
            </a:r>
            <a:r>
              <a:rPr lang="en-US" i="1" dirty="0" err="1"/>
              <a:t>ali</a:t>
            </a:r>
            <a:r>
              <a:rPr lang="en-US" i="1" dirty="0"/>
              <a:t> se </a:t>
            </a:r>
            <a:r>
              <a:rPr lang="en-US" i="1" dirty="0" err="1"/>
              <a:t>ipak</a:t>
            </a:r>
            <a:r>
              <a:rPr lang="en-US" i="1" dirty="0"/>
              <a:t> </a:t>
            </a:r>
            <a:r>
              <a:rPr lang="en-US" i="1" dirty="0" err="1"/>
              <a:t>pokaje</a:t>
            </a:r>
            <a:r>
              <a:rPr lang="en-US" i="1" dirty="0"/>
              <a:t> </a:t>
            </a:r>
            <a:r>
              <a:rPr lang="en-US" i="1" dirty="0" err="1"/>
              <a:t>još</a:t>
            </a:r>
            <a:r>
              <a:rPr lang="en-US" i="1" dirty="0"/>
              <a:t> za </a:t>
            </a:r>
            <a:r>
              <a:rPr lang="en-US" i="1" dirty="0" err="1"/>
              <a:t>mladosti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odvrati</a:t>
            </a:r>
            <a:r>
              <a:rPr lang="en-US" i="1" dirty="0"/>
              <a:t> se od </a:t>
            </a:r>
            <a:r>
              <a:rPr lang="en-US" i="1" dirty="0" err="1"/>
              <a:t>zlih</a:t>
            </a:r>
            <a:r>
              <a:rPr lang="en-US" i="1" dirty="0"/>
              <a:t> </a:t>
            </a:r>
            <a:r>
              <a:rPr lang="en-US" i="1" dirty="0" err="1"/>
              <a:t>puteva</a:t>
            </a:r>
            <a:r>
              <a:rPr lang="en-US" i="1" dirty="0"/>
              <a:t> </a:t>
            </a:r>
            <a:r>
              <a:rPr lang="en-US" i="1" dirty="0" err="1"/>
              <a:t>dok</a:t>
            </a:r>
            <a:r>
              <a:rPr lang="en-US" i="1" dirty="0"/>
              <a:t> je </a:t>
            </a:r>
            <a:r>
              <a:rPr lang="en-US" i="1" dirty="0" err="1"/>
              <a:t>još</a:t>
            </a:r>
            <a:r>
              <a:rPr lang="en-US" i="1" dirty="0"/>
              <a:t> jak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snažan</a:t>
            </a:r>
            <a:r>
              <a:rPr lang="en-US" i="1" dirty="0"/>
              <a:t> </a:t>
            </a:r>
            <a:r>
              <a:rPr lang="en-US" i="1" dirty="0" err="1"/>
              <a:t>i</a:t>
            </a:r>
            <a:r>
              <a:rPr lang="en-US" i="1" dirty="0"/>
              <a:t> </a:t>
            </a:r>
            <a:r>
              <a:rPr lang="en-US" i="1" dirty="0" err="1"/>
              <a:t>dok</a:t>
            </a:r>
            <a:r>
              <a:rPr lang="en-US" i="1" dirty="0"/>
              <a:t> </a:t>
            </a:r>
            <a:r>
              <a:rPr lang="en-US" i="1" dirty="0" err="1"/>
              <a:t>pokajanje</a:t>
            </a:r>
            <a:r>
              <a:rPr lang="en-US" i="1" dirty="0"/>
              <a:t> </a:t>
            </a:r>
            <a:r>
              <a:rPr lang="en-US" i="1" dirty="0" err="1"/>
              <a:t>zahteva</a:t>
            </a:r>
            <a:r>
              <a:rPr lang="en-US" i="1" dirty="0"/>
              <a:t> </a:t>
            </a:r>
            <a:r>
              <a:rPr lang="en-US" i="1" dirty="0" err="1"/>
              <a:t>priličan</a:t>
            </a:r>
            <a:r>
              <a:rPr lang="en-US" i="1" dirty="0"/>
              <a:t> </a:t>
            </a:r>
            <a:r>
              <a:rPr lang="en-US" i="1" dirty="0" err="1"/>
              <a:t>napor</a:t>
            </a:r>
            <a:r>
              <a:rPr lang="en-US" i="1" dirty="0"/>
              <a:t> da se </a:t>
            </a:r>
            <a:r>
              <a:rPr lang="en-US" i="1" dirty="0" err="1"/>
              <a:t>savlada</a:t>
            </a:r>
            <a:r>
              <a:rPr lang="en-US" i="1" dirty="0"/>
              <a:t> </a:t>
            </a:r>
            <a:r>
              <a:rPr lang="en-US" i="1" dirty="0" err="1"/>
              <a:t>zao</a:t>
            </a:r>
            <a:r>
              <a:rPr lang="en-US" i="1" dirty="0"/>
              <a:t> </a:t>
            </a:r>
            <a:r>
              <a:rPr lang="en-US" i="1" dirty="0" err="1"/>
              <a:t>nagon</a:t>
            </a:r>
            <a:r>
              <a:rPr lang="en-US" i="1" dirty="0"/>
              <a:t>. </a:t>
            </a:r>
            <a:endParaRPr lang="sr-Latn-RS" i="1" dirty="0"/>
          </a:p>
          <a:p>
            <a:r>
              <a:rPr lang="en-US" i="1" dirty="0"/>
              <a:t>Kralj Solomon je </a:t>
            </a:r>
            <a:r>
              <a:rPr lang="en-US" i="1" dirty="0" err="1"/>
              <a:t>ovo</a:t>
            </a:r>
            <a:r>
              <a:rPr lang="en-US" i="1" dirty="0"/>
              <a:t> </a:t>
            </a:r>
            <a:r>
              <a:rPr lang="en-US" i="1" dirty="0" err="1"/>
              <a:t>imao</a:t>
            </a:r>
            <a:r>
              <a:rPr lang="en-US" i="1" dirty="0"/>
              <a:t> </a:t>
            </a:r>
            <a:r>
              <a:rPr lang="en-US" i="1" dirty="0" err="1"/>
              <a:t>na</a:t>
            </a:r>
            <a:r>
              <a:rPr lang="en-US" i="1" dirty="0"/>
              <a:t> </a:t>
            </a:r>
            <a:r>
              <a:rPr lang="en-US" i="1" dirty="0" err="1"/>
              <a:t>umu</a:t>
            </a:r>
            <a:r>
              <a:rPr lang="en-US" i="1" dirty="0"/>
              <a:t> </a:t>
            </a:r>
            <a:r>
              <a:rPr lang="en-US" i="1" dirty="0" err="1"/>
              <a:t>kada</a:t>
            </a:r>
            <a:r>
              <a:rPr lang="en-US" i="1" dirty="0"/>
              <a:t> je </a:t>
            </a:r>
            <a:r>
              <a:rPr lang="en-US" i="1" dirty="0" err="1"/>
              <a:t>rekao</a:t>
            </a:r>
            <a:r>
              <a:rPr lang="en-US" i="1" dirty="0"/>
              <a:t>:’Seti se </a:t>
            </a:r>
            <a:r>
              <a:rPr lang="en-US" i="1" dirty="0" err="1"/>
              <a:t>Tvorca</a:t>
            </a:r>
            <a:r>
              <a:rPr lang="en-US" i="1" dirty="0"/>
              <a:t> </a:t>
            </a:r>
            <a:r>
              <a:rPr lang="en-US" i="1" dirty="0" err="1"/>
              <a:t>svoga</a:t>
            </a:r>
            <a:r>
              <a:rPr lang="en-US" i="1" dirty="0"/>
              <a:t> u </a:t>
            </a:r>
            <a:r>
              <a:rPr lang="en-US" i="1" dirty="0" err="1"/>
              <a:t>mladosti</a:t>
            </a:r>
            <a:r>
              <a:rPr lang="en-US" i="1" dirty="0"/>
              <a:t> </a:t>
            </a:r>
            <a:r>
              <a:rPr lang="en-US" i="1" dirty="0" err="1"/>
              <a:t>svojoj</a:t>
            </a:r>
            <a:r>
              <a:rPr lang="en-US" i="1" dirty="0"/>
              <a:t>.’(</a:t>
            </a:r>
            <a:r>
              <a:rPr lang="en-US" i="1" dirty="0" err="1"/>
              <a:t>Koelet</a:t>
            </a:r>
            <a:r>
              <a:rPr lang="en-US" i="1" dirty="0"/>
              <a:t>, </a:t>
            </a:r>
            <a:r>
              <a:rPr lang="en-US" i="1" dirty="0" err="1"/>
              <a:t>Knjiga</a:t>
            </a:r>
            <a:r>
              <a:rPr lang="en-US" i="1" dirty="0"/>
              <a:t> </a:t>
            </a:r>
            <a:r>
              <a:rPr lang="en-US" i="1" dirty="0" err="1"/>
              <a:t>propovednika</a:t>
            </a:r>
            <a:r>
              <a:rPr lang="en-US" i="1" dirty="0"/>
              <a:t> 12:1)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8606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56A17-56AF-B9EC-6609-56E615520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DE001-4739-1FB2-6178-B2273772E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Niži</a:t>
            </a:r>
            <a:r>
              <a:rPr lang="en-US" dirty="0"/>
              <a:t> </a:t>
            </a:r>
            <a:r>
              <a:rPr lang="en-US" dirty="0" err="1"/>
              <a:t>stupanj</a:t>
            </a:r>
            <a:r>
              <a:rPr lang="en-US" dirty="0"/>
              <a:t> </a:t>
            </a:r>
            <a:r>
              <a:rPr lang="en-US" dirty="0" err="1"/>
              <a:t>pokajanja</a:t>
            </a:r>
            <a:r>
              <a:rPr lang="en-US" dirty="0"/>
              <a:t> je </a:t>
            </a:r>
            <a:r>
              <a:rPr lang="en-US" dirty="0" err="1"/>
              <a:t>kada</a:t>
            </a:r>
            <a:r>
              <a:rPr lang="en-US" dirty="0"/>
              <a:t> se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pokaje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za </a:t>
            </a:r>
            <a:r>
              <a:rPr lang="en-US" dirty="0" err="1"/>
              <a:t>mladosti</a:t>
            </a:r>
            <a:r>
              <a:rPr lang="en-US" dirty="0"/>
              <a:t>, </a:t>
            </a:r>
            <a:r>
              <a:rPr lang="en-US" dirty="0" err="1"/>
              <a:t>ali</a:t>
            </a:r>
            <a:r>
              <a:rPr lang="en-US" dirty="0"/>
              <a:t> ne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dubokog</a:t>
            </a:r>
            <a:r>
              <a:rPr lang="en-US" dirty="0"/>
              <a:t> </a:t>
            </a:r>
            <a:r>
              <a:rPr lang="en-US" dirty="0" err="1"/>
              <a:t>ubeđenja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je ono plod </a:t>
            </a:r>
            <a:r>
              <a:rPr lang="en-US" dirty="0" err="1"/>
              <a:t>trenutne</a:t>
            </a:r>
            <a:r>
              <a:rPr lang="en-US" dirty="0"/>
              <a:t> </a:t>
            </a:r>
            <a:r>
              <a:rPr lang="en-US" dirty="0" err="1"/>
              <a:t>situacije</a:t>
            </a:r>
            <a:r>
              <a:rPr lang="en-US" dirty="0"/>
              <a:t> </a:t>
            </a:r>
            <a:r>
              <a:rPr lang="en-US" dirty="0" err="1"/>
              <a:t>koja</a:t>
            </a:r>
            <a:r>
              <a:rPr lang="en-US" dirty="0"/>
              <a:t> mu ne </a:t>
            </a:r>
            <a:r>
              <a:rPr lang="en-US" dirty="0" err="1"/>
              <a:t>pruža</a:t>
            </a:r>
            <a:r>
              <a:rPr lang="en-US" dirty="0"/>
              <a:t> </a:t>
            </a:r>
            <a:r>
              <a:rPr lang="en-US" dirty="0" err="1"/>
              <a:t>priliku</a:t>
            </a:r>
            <a:r>
              <a:rPr lang="en-US" dirty="0"/>
              <a:t> da </a:t>
            </a:r>
            <a:r>
              <a:rPr lang="en-US" dirty="0" err="1"/>
              <a:t>sagreši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je </a:t>
            </a:r>
            <a:r>
              <a:rPr lang="en-US" dirty="0" err="1"/>
              <a:t>shvatio</a:t>
            </a:r>
            <a:r>
              <a:rPr lang="en-US" dirty="0"/>
              <a:t> da je za </a:t>
            </a:r>
            <a:r>
              <a:rPr lang="en-US" dirty="0" err="1"/>
              <a:t>njega</a:t>
            </a:r>
            <a:r>
              <a:rPr lang="en-US" dirty="0"/>
              <a:t> </a:t>
            </a:r>
            <a:r>
              <a:rPr lang="en-US" dirty="0" err="1"/>
              <a:t>sramno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nedopustivo</a:t>
            </a:r>
            <a:r>
              <a:rPr lang="en-US" dirty="0"/>
              <a:t> da </a:t>
            </a:r>
            <a:r>
              <a:rPr lang="en-US" dirty="0" err="1"/>
              <a:t>njime</a:t>
            </a:r>
            <a:r>
              <a:rPr lang="en-US" dirty="0"/>
              <a:t> </a:t>
            </a:r>
            <a:r>
              <a:rPr lang="en-US" dirty="0" err="1"/>
              <a:t>vlada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 </a:t>
            </a:r>
            <a:r>
              <a:rPr lang="en-US" dirty="0" err="1"/>
              <a:t>zao</a:t>
            </a:r>
            <a:r>
              <a:rPr lang="en-US" dirty="0"/>
              <a:t> </a:t>
            </a:r>
            <a:r>
              <a:rPr lang="en-US" dirty="0" err="1"/>
              <a:t>nagon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/>
              <a:t>Malo po </a:t>
            </a:r>
            <a:r>
              <a:rPr lang="en-US" dirty="0" err="1"/>
              <a:t>malo</a:t>
            </a:r>
            <a:r>
              <a:rPr lang="en-US" dirty="0"/>
              <a:t> on se </a:t>
            </a:r>
            <a:r>
              <a:rPr lang="en-US" dirty="0" err="1"/>
              <a:t>odvraća</a:t>
            </a:r>
            <a:r>
              <a:rPr lang="en-US" dirty="0"/>
              <a:t> od </a:t>
            </a:r>
            <a:r>
              <a:rPr lang="en-US" dirty="0" err="1"/>
              <a:t>zlih</a:t>
            </a:r>
            <a:r>
              <a:rPr lang="en-US" dirty="0"/>
              <a:t> </a:t>
            </a:r>
            <a:r>
              <a:rPr lang="en-US" dirty="0" err="1"/>
              <a:t>puteva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vraća</a:t>
            </a:r>
            <a:r>
              <a:rPr lang="en-US" dirty="0"/>
              <a:t> se </a:t>
            </a:r>
            <a:r>
              <a:rPr lang="en-US" dirty="0" err="1"/>
              <a:t>Tvorcu</a:t>
            </a:r>
            <a:r>
              <a:rPr lang="en-US" dirty="0"/>
              <a:t>. Bez </a:t>
            </a:r>
            <a:r>
              <a:rPr lang="en-US" dirty="0" err="1"/>
              <a:t>obzira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ovakvo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 </a:t>
            </a:r>
            <a:r>
              <a:rPr lang="en-US" dirty="0" err="1"/>
              <a:t>prouzrokovano</a:t>
            </a:r>
            <a:r>
              <a:rPr lang="en-US" dirty="0"/>
              <a:t> </a:t>
            </a:r>
            <a:r>
              <a:rPr lang="en-US" dirty="0" err="1"/>
              <a:t>spoljnim</a:t>
            </a:r>
            <a:r>
              <a:rPr lang="en-US" dirty="0"/>
              <a:t> </a:t>
            </a:r>
            <a:r>
              <a:rPr lang="en-US" dirty="0" err="1"/>
              <a:t>činiocima</a:t>
            </a:r>
            <a:r>
              <a:rPr lang="en-US" dirty="0"/>
              <a:t>, ono je </a:t>
            </a:r>
            <a:r>
              <a:rPr lang="en-US" dirty="0" err="1"/>
              <a:t>došlo</a:t>
            </a:r>
            <a:r>
              <a:rPr lang="en-US" dirty="0"/>
              <a:t> u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mladalačka</a:t>
            </a:r>
            <a:r>
              <a:rPr lang="en-US" dirty="0"/>
              <a:t> </a:t>
            </a:r>
            <a:r>
              <a:rPr lang="en-US" dirty="0" err="1"/>
              <a:t>snaga</a:t>
            </a:r>
            <a:r>
              <a:rPr lang="en-US" dirty="0"/>
              <a:t> </a:t>
            </a:r>
            <a:r>
              <a:rPr lang="en-US" dirty="0" err="1"/>
              <a:t>još</a:t>
            </a:r>
            <a:r>
              <a:rPr lang="en-US" dirty="0"/>
              <a:t> u </a:t>
            </a:r>
            <a:r>
              <a:rPr lang="en-US" dirty="0" err="1"/>
              <a:t>naponu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36868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E629D-34BE-5D44-EE38-ED1722E5FA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4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3681E5-6113-0F7A-FDA4-FA7AE42489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Još</a:t>
            </a:r>
            <a:r>
              <a:rPr lang="en-US" dirty="0"/>
              <a:t> </a:t>
            </a:r>
            <a:r>
              <a:rPr lang="en-US" dirty="0" err="1"/>
              <a:t>niži</a:t>
            </a:r>
            <a:r>
              <a:rPr lang="en-US" dirty="0"/>
              <a:t> </a:t>
            </a:r>
            <a:r>
              <a:rPr lang="en-US" dirty="0" err="1"/>
              <a:t>stupanj</a:t>
            </a:r>
            <a:r>
              <a:rPr lang="en-US" dirty="0"/>
              <a:t> je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pokajanje</a:t>
            </a:r>
            <a:r>
              <a:rPr lang="en-US" dirty="0"/>
              <a:t> </a:t>
            </a:r>
            <a:r>
              <a:rPr lang="en-US" dirty="0" err="1"/>
              <a:t>prouzrokovano</a:t>
            </a:r>
            <a:r>
              <a:rPr lang="en-US" dirty="0"/>
              <a:t> </a:t>
            </a:r>
            <a:r>
              <a:rPr lang="en-US" dirty="0" err="1"/>
              <a:t>patnjom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ukorom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strahom</a:t>
            </a:r>
            <a:r>
              <a:rPr lang="en-US" dirty="0"/>
              <a:t> od </a:t>
            </a:r>
            <a:r>
              <a:rPr lang="en-US" dirty="0" err="1"/>
              <a:t>teške</a:t>
            </a:r>
            <a:r>
              <a:rPr lang="en-US" dirty="0"/>
              <a:t> </a:t>
            </a:r>
            <a:r>
              <a:rPr lang="en-US" dirty="0" err="1"/>
              <a:t>presude</a:t>
            </a:r>
            <a:r>
              <a:rPr lang="en-US" dirty="0"/>
              <a:t>. Na primer, </a:t>
            </a:r>
            <a:r>
              <a:rPr lang="en-US" dirty="0" err="1"/>
              <a:t>stanovnici</a:t>
            </a:r>
            <a:r>
              <a:rPr lang="en-US" dirty="0"/>
              <a:t> Ninive </a:t>
            </a:r>
            <a:r>
              <a:rPr lang="en-US" dirty="0" err="1"/>
              <a:t>nisu</a:t>
            </a:r>
            <a:r>
              <a:rPr lang="en-US" dirty="0"/>
              <a:t> </a:t>
            </a:r>
            <a:r>
              <a:rPr lang="en-US" dirty="0" err="1"/>
              <a:t>bili</a:t>
            </a:r>
            <a:r>
              <a:rPr lang="en-US" dirty="0"/>
              <a:t> </a:t>
            </a:r>
            <a:r>
              <a:rPr lang="en-US" dirty="0" err="1"/>
              <a:t>prožeti</a:t>
            </a:r>
            <a:r>
              <a:rPr lang="en-US" dirty="0"/>
              <a:t> </a:t>
            </a:r>
            <a:r>
              <a:rPr lang="en-US" dirty="0" err="1"/>
              <a:t>duhom</a:t>
            </a:r>
            <a:r>
              <a:rPr lang="en-US" dirty="0"/>
              <a:t> </a:t>
            </a:r>
            <a:r>
              <a:rPr lang="en-US" dirty="0" err="1"/>
              <a:t>pokajanja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sr-Latn-RS" dirty="0"/>
              <a:t> dok </a:t>
            </a:r>
            <a:r>
              <a:rPr lang="en-US" dirty="0" err="1"/>
              <a:t>ih</a:t>
            </a:r>
            <a:r>
              <a:rPr lang="en-US" dirty="0"/>
              <a:t> </a:t>
            </a:r>
            <a:r>
              <a:rPr lang="en-US" dirty="0" err="1"/>
              <a:t>prorok</a:t>
            </a:r>
            <a:r>
              <a:rPr lang="en-US" dirty="0"/>
              <a:t> Jona </a:t>
            </a:r>
            <a:r>
              <a:rPr lang="en-US" dirty="0" err="1"/>
              <a:t>nije</a:t>
            </a:r>
            <a:r>
              <a:rPr lang="en-US" dirty="0"/>
              <a:t> </a:t>
            </a:r>
            <a:r>
              <a:rPr lang="en-US" dirty="0" err="1"/>
              <a:t>ukorio</a:t>
            </a:r>
            <a:r>
              <a:rPr lang="en-US" dirty="0"/>
              <a:t> </a:t>
            </a:r>
            <a:r>
              <a:rPr lang="en-US" dirty="0" err="1"/>
              <a:t>rekavši</a:t>
            </a:r>
            <a:r>
              <a:rPr lang="en-US" dirty="0"/>
              <a:t> </a:t>
            </a:r>
            <a:r>
              <a:rPr lang="en-US" dirty="0" err="1"/>
              <a:t>im</a:t>
            </a:r>
            <a:r>
              <a:rPr lang="en-US" dirty="0"/>
              <a:t> da </a:t>
            </a:r>
            <a:r>
              <a:rPr lang="en-US" dirty="0" err="1"/>
              <a:t>će</a:t>
            </a:r>
            <a:r>
              <a:rPr lang="en-US" dirty="0"/>
              <a:t> </a:t>
            </a:r>
            <a:r>
              <a:rPr lang="en-US" dirty="0" err="1"/>
              <a:t>Niniva</a:t>
            </a:r>
            <a:r>
              <a:rPr lang="en-US" dirty="0"/>
              <a:t> </a:t>
            </a:r>
            <a:r>
              <a:rPr lang="en-US" dirty="0" err="1"/>
              <a:t>propasti</a:t>
            </a:r>
            <a:r>
              <a:rPr lang="en-US" dirty="0"/>
              <a:t> za </a:t>
            </a:r>
            <a:r>
              <a:rPr lang="en-US" dirty="0" err="1"/>
              <a:t>četrdeset</a:t>
            </a:r>
            <a:r>
              <a:rPr lang="en-US" dirty="0"/>
              <a:t> dana (Jona 3:4). ‘I </a:t>
            </a:r>
            <a:r>
              <a:rPr lang="en-US" dirty="0" err="1"/>
              <a:t>Ninivljani</a:t>
            </a:r>
            <a:r>
              <a:rPr lang="en-US" dirty="0"/>
              <a:t> </a:t>
            </a:r>
            <a:r>
              <a:rPr lang="en-US" dirty="0" err="1"/>
              <a:t>poverovaše</a:t>
            </a:r>
            <a:r>
              <a:rPr lang="en-US" dirty="0"/>
              <a:t> </a:t>
            </a:r>
            <a:r>
              <a:rPr lang="en-US" dirty="0" err="1"/>
              <a:t>Bogu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oglasiše</a:t>
            </a:r>
            <a:r>
              <a:rPr lang="en-US" dirty="0"/>
              <a:t> post’(Jona 3:5). </a:t>
            </a:r>
            <a:endParaRPr lang="sr-Latn-RS" dirty="0"/>
          </a:p>
          <a:p>
            <a:r>
              <a:rPr lang="en-US" dirty="0" err="1"/>
              <a:t>Takvo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 je </a:t>
            </a:r>
            <a:r>
              <a:rPr lang="en-US" dirty="0" err="1"/>
              <a:t>takođe</a:t>
            </a:r>
            <a:r>
              <a:rPr lang="en-US" dirty="0"/>
              <a:t> </a:t>
            </a:r>
            <a:r>
              <a:rPr lang="en-US" dirty="0" err="1"/>
              <a:t>prihvatljivo</a:t>
            </a:r>
            <a:r>
              <a:rPr lang="en-US" dirty="0"/>
              <a:t>, </a:t>
            </a:r>
            <a:r>
              <a:rPr lang="en-US" dirty="0" err="1"/>
              <a:t>iako</a:t>
            </a:r>
            <a:r>
              <a:rPr lang="en-US" dirty="0"/>
              <a:t> je </a:t>
            </a:r>
            <a:r>
              <a:rPr lang="en-US" dirty="0" err="1"/>
              <a:t>prouzrokovano</a:t>
            </a:r>
            <a:r>
              <a:rPr lang="en-US" dirty="0"/>
              <a:t> </a:t>
            </a:r>
            <a:r>
              <a:rPr lang="en-US" dirty="0" err="1"/>
              <a:t>pretnjom</a:t>
            </a:r>
            <a:r>
              <a:rPr lang="en-US" dirty="0"/>
              <a:t> </a:t>
            </a:r>
            <a:r>
              <a:rPr lang="en-US" dirty="0" err="1"/>
              <a:t>teške</a:t>
            </a:r>
            <a:r>
              <a:rPr lang="en-US" dirty="0"/>
              <a:t> </a:t>
            </a:r>
            <a:r>
              <a:rPr lang="en-US" dirty="0" err="1"/>
              <a:t>presude</a:t>
            </a:r>
            <a:r>
              <a:rPr lang="en-US" dirty="0"/>
              <a:t>. ‘I Bog vide dela </a:t>
            </a:r>
            <a:r>
              <a:rPr lang="en-US" dirty="0" err="1"/>
              <a:t>njihova</a:t>
            </a:r>
            <a:r>
              <a:rPr lang="en-US" dirty="0"/>
              <a:t>, </a:t>
            </a:r>
            <a:r>
              <a:rPr lang="en-US" dirty="0" err="1"/>
              <a:t>gde</a:t>
            </a:r>
            <a:r>
              <a:rPr lang="en-US" dirty="0"/>
              <a:t> se </a:t>
            </a:r>
            <a:r>
              <a:rPr lang="en-US" dirty="0" err="1"/>
              <a:t>odvratiše</a:t>
            </a:r>
            <a:r>
              <a:rPr lang="en-US" dirty="0"/>
              <a:t> od </a:t>
            </a:r>
            <a:r>
              <a:rPr lang="en-US" dirty="0" err="1"/>
              <a:t>zlog</a:t>
            </a:r>
            <a:r>
              <a:rPr lang="en-US" dirty="0"/>
              <a:t> puta </a:t>
            </a:r>
            <a:r>
              <a:rPr lang="en-US" dirty="0" err="1"/>
              <a:t>svoga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Bog se </a:t>
            </a:r>
            <a:r>
              <a:rPr lang="en-US" dirty="0" err="1"/>
              <a:t>raskaja</a:t>
            </a:r>
            <a:r>
              <a:rPr lang="en-US" dirty="0"/>
              <a:t> od </a:t>
            </a:r>
            <a:r>
              <a:rPr lang="en-US" dirty="0" err="1"/>
              <a:t>zla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reče</a:t>
            </a:r>
            <a:r>
              <a:rPr lang="en-US" dirty="0"/>
              <a:t> da </a:t>
            </a:r>
            <a:r>
              <a:rPr lang="en-US" dirty="0" err="1"/>
              <a:t>im</a:t>
            </a:r>
            <a:r>
              <a:rPr lang="en-US" dirty="0"/>
              <a:t> </a:t>
            </a:r>
            <a:r>
              <a:rPr lang="en-US" dirty="0" err="1"/>
              <a:t>učini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ne </a:t>
            </a:r>
            <a:r>
              <a:rPr lang="en-US" dirty="0" err="1"/>
              <a:t>učini</a:t>
            </a:r>
            <a:r>
              <a:rPr lang="en-US" dirty="0"/>
              <a:t>.’(Jona 3:10)</a:t>
            </a:r>
          </a:p>
        </p:txBody>
      </p:sp>
    </p:spTree>
    <p:extLst>
      <p:ext uri="{BB962C8B-B14F-4D97-AF65-F5344CB8AC3E}">
        <p14:creationId xmlns:p14="http://schemas.microsoft.com/office/powerpoint/2010/main" val="154582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7D52-DF86-B3DC-10D5-A68C9109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5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7FBB2C-14AE-CE54-9FAE-8043601B2D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Postoji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se </a:t>
            </a:r>
            <a:r>
              <a:rPr lang="en-US" dirty="0" err="1"/>
              <a:t>javlja</a:t>
            </a:r>
            <a:r>
              <a:rPr lang="en-US" dirty="0"/>
              <a:t> ne </a:t>
            </a:r>
            <a:r>
              <a:rPr lang="en-US" dirty="0" err="1"/>
              <a:t>iz</a:t>
            </a:r>
            <a:r>
              <a:rPr lang="en-US" dirty="0"/>
              <a:t> </a:t>
            </a:r>
            <a:r>
              <a:rPr lang="en-US" dirty="0" err="1"/>
              <a:t>straha</a:t>
            </a:r>
            <a:r>
              <a:rPr lang="en-US" dirty="0"/>
              <a:t> od </a:t>
            </a:r>
            <a:r>
              <a:rPr lang="en-US" dirty="0" err="1"/>
              <a:t>patnje</a:t>
            </a:r>
            <a:r>
              <a:rPr lang="en-US" dirty="0"/>
              <a:t> </a:t>
            </a:r>
            <a:r>
              <a:rPr lang="en-US" dirty="0" err="1"/>
              <a:t>već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plod same </a:t>
            </a:r>
            <a:r>
              <a:rPr lang="en-US" dirty="0" err="1"/>
              <a:t>patnje</a:t>
            </a:r>
            <a:r>
              <a:rPr lang="en-US" dirty="0"/>
              <a:t>. </a:t>
            </a:r>
            <a:r>
              <a:rPr lang="en-US" dirty="0" err="1"/>
              <a:t>Takvo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 je </a:t>
            </a:r>
            <a:r>
              <a:rPr lang="en-US" dirty="0" err="1"/>
              <a:t>nedovoljno</a:t>
            </a:r>
            <a:r>
              <a:rPr lang="en-US" dirty="0"/>
              <a:t> da </a:t>
            </a:r>
            <a:r>
              <a:rPr lang="en-US" dirty="0" err="1"/>
              <a:t>iskupi</a:t>
            </a:r>
            <a:r>
              <a:rPr lang="en-US" dirty="0"/>
              <a:t> </a:t>
            </a:r>
            <a:r>
              <a:rPr lang="en-US" dirty="0" err="1"/>
              <a:t>prestupe</a:t>
            </a:r>
            <a:r>
              <a:rPr lang="en-US" dirty="0"/>
              <a:t> </a:t>
            </a:r>
            <a:r>
              <a:rPr lang="en-US" dirty="0" err="1"/>
              <a:t>protiv</a:t>
            </a:r>
            <a:r>
              <a:rPr lang="en-US" dirty="0"/>
              <a:t> </a:t>
            </a:r>
            <a:r>
              <a:rPr lang="en-US" dirty="0" err="1"/>
              <a:t>drugih</a:t>
            </a:r>
            <a:r>
              <a:rPr lang="en-US" dirty="0"/>
              <a:t> </a:t>
            </a:r>
            <a:r>
              <a:rPr lang="en-US" dirty="0" err="1"/>
              <a:t>ljudi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</a:t>
            </a:r>
            <a:r>
              <a:rPr lang="en-US" dirty="0" err="1"/>
              <a:t>Jiftah</a:t>
            </a:r>
            <a:r>
              <a:rPr lang="en-US" dirty="0"/>
              <a:t> </a:t>
            </a:r>
            <a:r>
              <a:rPr lang="en-US" dirty="0" err="1"/>
              <a:t>kaže</a:t>
            </a:r>
            <a:r>
              <a:rPr lang="en-US" dirty="0"/>
              <a:t>:’</a:t>
            </a:r>
            <a:r>
              <a:rPr lang="en-US" dirty="0" err="1"/>
              <a:t>zašto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</a:t>
            </a:r>
            <a:r>
              <a:rPr lang="en-US" dirty="0" err="1"/>
              <a:t>došli</a:t>
            </a:r>
            <a:r>
              <a:rPr lang="en-US" dirty="0"/>
              <a:t> k </a:t>
            </a:r>
            <a:r>
              <a:rPr lang="en-US" dirty="0" err="1"/>
              <a:t>meni</a:t>
            </a:r>
            <a:r>
              <a:rPr lang="en-US" dirty="0"/>
              <a:t> </a:t>
            </a:r>
            <a:r>
              <a:rPr lang="en-US" dirty="0" err="1"/>
              <a:t>sada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ste</a:t>
            </a:r>
            <a:r>
              <a:rPr lang="en-US" dirty="0"/>
              <a:t> u </a:t>
            </a:r>
            <a:r>
              <a:rPr lang="en-US" dirty="0" err="1"/>
              <a:t>nevolji</a:t>
            </a:r>
            <a:r>
              <a:rPr lang="en-US" dirty="0"/>
              <a:t>?’(</a:t>
            </a:r>
            <a:r>
              <a:rPr lang="en-US" dirty="0" err="1"/>
              <a:t>Sudije</a:t>
            </a:r>
            <a:r>
              <a:rPr lang="en-US" dirty="0"/>
              <a:t> 11:7). </a:t>
            </a:r>
            <a:endParaRPr lang="sr-Latn-RS" dirty="0"/>
          </a:p>
          <a:p>
            <a:r>
              <a:rPr lang="en-US" dirty="0" err="1"/>
              <a:t>Međutim</a:t>
            </a:r>
            <a:r>
              <a:rPr lang="en-US" dirty="0"/>
              <a:t>, Sveti </a:t>
            </a:r>
            <a:r>
              <a:rPr lang="en-US" dirty="0" err="1"/>
              <a:t>neka</a:t>
            </a:r>
            <a:r>
              <a:rPr lang="en-US" dirty="0"/>
              <a:t> je </a:t>
            </a:r>
            <a:r>
              <a:rPr lang="en-US" dirty="0" err="1"/>
              <a:t>blagosloveno</a:t>
            </a:r>
            <a:r>
              <a:rPr lang="en-US" dirty="0"/>
              <a:t> Ime </a:t>
            </a:r>
            <a:r>
              <a:rPr lang="en-US" dirty="0" err="1"/>
              <a:t>Njegovo</a:t>
            </a:r>
            <a:r>
              <a:rPr lang="en-US" dirty="0"/>
              <a:t>, u </a:t>
            </a:r>
            <a:r>
              <a:rPr lang="en-US" dirty="0" err="1"/>
              <a:t>Svojoj</a:t>
            </a:r>
            <a:r>
              <a:rPr lang="en-US" dirty="0"/>
              <a:t> </a:t>
            </a:r>
            <a:r>
              <a:rPr lang="en-US" dirty="0" err="1"/>
              <a:t>milosti</a:t>
            </a:r>
            <a:r>
              <a:rPr lang="en-US" dirty="0"/>
              <a:t> </a:t>
            </a:r>
            <a:r>
              <a:rPr lang="en-US" dirty="0" err="1"/>
              <a:t>prema</a:t>
            </a:r>
            <a:r>
              <a:rPr lang="en-US" dirty="0"/>
              <a:t> </a:t>
            </a:r>
            <a:r>
              <a:rPr lang="en-US" dirty="0" err="1"/>
              <a:t>stvorenjima</a:t>
            </a:r>
            <a:r>
              <a:rPr lang="en-US" dirty="0"/>
              <a:t> prima </a:t>
            </a:r>
            <a:r>
              <a:rPr lang="en-US" dirty="0" err="1"/>
              <a:t>takvo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,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što</a:t>
            </a:r>
            <a:r>
              <a:rPr lang="en-US" dirty="0"/>
              <a:t> je </a:t>
            </a:r>
            <a:r>
              <a:rPr lang="en-US" dirty="0" err="1"/>
              <a:t>rečeno</a:t>
            </a:r>
            <a:r>
              <a:rPr lang="en-US" dirty="0"/>
              <a:t>:’Kada </a:t>
            </a:r>
            <a:r>
              <a:rPr lang="en-US" dirty="0" err="1"/>
              <a:t>budeš</a:t>
            </a:r>
            <a:r>
              <a:rPr lang="en-US" dirty="0"/>
              <a:t> u </a:t>
            </a:r>
            <a:r>
              <a:rPr lang="en-US" dirty="0" err="1"/>
              <a:t>nevolji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to </a:t>
            </a:r>
            <a:r>
              <a:rPr lang="en-US" dirty="0" err="1"/>
              <a:t>snađe</a:t>
            </a:r>
            <a:r>
              <a:rPr lang="en-US" dirty="0"/>
              <a:t>, </a:t>
            </a:r>
            <a:r>
              <a:rPr lang="en-US" dirty="0" err="1"/>
              <a:t>ako</a:t>
            </a:r>
            <a:r>
              <a:rPr lang="en-US" dirty="0"/>
              <a:t> se u </a:t>
            </a:r>
            <a:r>
              <a:rPr lang="en-US" dirty="0" err="1"/>
              <a:t>poslednje</a:t>
            </a:r>
            <a:r>
              <a:rPr lang="en-US" dirty="0"/>
              <a:t> </a:t>
            </a:r>
            <a:r>
              <a:rPr lang="en-US" dirty="0" err="1"/>
              <a:t>vreme</a:t>
            </a:r>
            <a:r>
              <a:rPr lang="en-US" dirty="0"/>
              <a:t> </a:t>
            </a:r>
            <a:r>
              <a:rPr lang="en-US" dirty="0" err="1"/>
              <a:t>obratiš</a:t>
            </a:r>
            <a:r>
              <a:rPr lang="en-US" dirty="0"/>
              <a:t> ka </a:t>
            </a:r>
            <a:r>
              <a:rPr lang="en-US" dirty="0" err="1"/>
              <a:t>Gospodu</a:t>
            </a:r>
            <a:r>
              <a:rPr lang="en-US" dirty="0"/>
              <a:t> </a:t>
            </a:r>
            <a:r>
              <a:rPr lang="en-US" dirty="0" err="1"/>
              <a:t>svome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poslušaš</a:t>
            </a:r>
            <a:r>
              <a:rPr lang="en-US" dirty="0"/>
              <a:t> </a:t>
            </a:r>
            <a:r>
              <a:rPr lang="en-US" dirty="0" err="1"/>
              <a:t>glas</a:t>
            </a:r>
            <a:r>
              <a:rPr lang="en-US" dirty="0"/>
              <a:t> </a:t>
            </a:r>
            <a:r>
              <a:rPr lang="en-US" dirty="0" err="1"/>
              <a:t>Njegov</a:t>
            </a:r>
            <a:r>
              <a:rPr lang="en-US" dirty="0"/>
              <a:t>, Gospod je Bog </a:t>
            </a:r>
            <a:r>
              <a:rPr lang="en-US" dirty="0" err="1"/>
              <a:t>tvoj</a:t>
            </a:r>
            <a:r>
              <a:rPr lang="en-US" dirty="0"/>
              <a:t> </a:t>
            </a:r>
            <a:r>
              <a:rPr lang="en-US" dirty="0" err="1"/>
              <a:t>milostiv</a:t>
            </a:r>
            <a:r>
              <a:rPr lang="en-US" dirty="0"/>
              <a:t> Bog,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te</a:t>
            </a:r>
            <a:r>
              <a:rPr lang="en-US" dirty="0"/>
              <a:t> </a:t>
            </a:r>
            <a:r>
              <a:rPr lang="en-US" dirty="0" err="1"/>
              <a:t>ostaviti</a:t>
            </a:r>
            <a:r>
              <a:rPr lang="en-US" dirty="0"/>
              <a:t> </a:t>
            </a:r>
            <a:r>
              <a:rPr lang="en-US" dirty="0" err="1"/>
              <a:t>ni</a:t>
            </a:r>
            <a:r>
              <a:rPr lang="en-US" dirty="0"/>
              <a:t> </a:t>
            </a:r>
            <a:r>
              <a:rPr lang="en-US" dirty="0" err="1"/>
              <a:t>istrebiti</a:t>
            </a:r>
            <a:r>
              <a:rPr lang="en-US" dirty="0"/>
              <a:t>…’(Devarim, </a:t>
            </a:r>
            <a:r>
              <a:rPr lang="en-US" dirty="0" err="1"/>
              <a:t>Ponovljeni</a:t>
            </a:r>
            <a:r>
              <a:rPr lang="en-US" dirty="0"/>
              <a:t> </a:t>
            </a:r>
            <a:r>
              <a:rPr lang="en-US" dirty="0" err="1"/>
              <a:t>zakon</a:t>
            </a:r>
            <a:r>
              <a:rPr lang="en-US" dirty="0"/>
              <a:t> 4:30)</a:t>
            </a:r>
          </a:p>
        </p:txBody>
      </p:sp>
    </p:spTree>
    <p:extLst>
      <p:ext uri="{BB962C8B-B14F-4D97-AF65-F5344CB8AC3E}">
        <p14:creationId xmlns:p14="http://schemas.microsoft.com/office/powerpoint/2010/main" val="18196934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2F198-8071-929D-7067-2916EB181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CB360B-F3C6-C64F-3BAF-0D43B2B253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Predzadnji</a:t>
            </a:r>
            <a:r>
              <a:rPr lang="en-US" dirty="0"/>
              <a:t> </a:t>
            </a:r>
            <a:r>
              <a:rPr lang="en-US" dirty="0" err="1"/>
              <a:t>stupanj</a:t>
            </a:r>
            <a:r>
              <a:rPr lang="en-US" dirty="0"/>
              <a:t> je </a:t>
            </a:r>
            <a:r>
              <a:rPr lang="en-US" dirty="0" err="1"/>
              <a:t>pokajanje</a:t>
            </a:r>
            <a:r>
              <a:rPr lang="en-US" dirty="0"/>
              <a:t> u </a:t>
            </a:r>
            <a:r>
              <a:rPr lang="en-US" dirty="0" err="1"/>
              <a:t>starosti</a:t>
            </a:r>
            <a:r>
              <a:rPr lang="en-US" dirty="0"/>
              <a:t>, </a:t>
            </a:r>
            <a:r>
              <a:rPr lang="en-US" dirty="0" err="1"/>
              <a:t>kada</a:t>
            </a:r>
            <a:r>
              <a:rPr lang="en-US" dirty="0"/>
              <a:t>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više</a:t>
            </a:r>
            <a:r>
              <a:rPr lang="en-US" dirty="0"/>
              <a:t> </a:t>
            </a:r>
            <a:r>
              <a:rPr lang="en-US" dirty="0" err="1"/>
              <a:t>nema</a:t>
            </a:r>
            <a:r>
              <a:rPr lang="en-US" dirty="0"/>
              <a:t> </a:t>
            </a:r>
            <a:r>
              <a:rPr lang="en-US" dirty="0" err="1"/>
              <a:t>dovoljno</a:t>
            </a:r>
            <a:r>
              <a:rPr lang="en-US" dirty="0"/>
              <a:t> </a:t>
            </a:r>
            <a:r>
              <a:rPr lang="en-US" dirty="0" err="1"/>
              <a:t>snage</a:t>
            </a:r>
            <a:r>
              <a:rPr lang="en-US" dirty="0"/>
              <a:t> da </a:t>
            </a:r>
            <a:r>
              <a:rPr lang="en-US" dirty="0" err="1"/>
              <a:t>živi</a:t>
            </a:r>
            <a:r>
              <a:rPr lang="en-US" dirty="0"/>
              <a:t> </a:t>
            </a:r>
            <a:r>
              <a:rPr lang="en-US" dirty="0" err="1"/>
              <a:t>grešnim</a:t>
            </a:r>
            <a:r>
              <a:rPr lang="en-US" dirty="0"/>
              <a:t> </a:t>
            </a:r>
            <a:r>
              <a:rPr lang="en-US" dirty="0" err="1"/>
              <a:t>životom</a:t>
            </a:r>
            <a:r>
              <a:rPr lang="en-US" dirty="0"/>
              <a:t>. Ali </a:t>
            </a:r>
            <a:r>
              <a:rPr lang="en-US" dirty="0" err="1"/>
              <a:t>ako</a:t>
            </a:r>
            <a:r>
              <a:rPr lang="en-US" dirty="0"/>
              <a:t> se od </a:t>
            </a:r>
            <a:r>
              <a:rPr lang="en-US" dirty="0" err="1"/>
              <a:t>srca</a:t>
            </a:r>
            <a:r>
              <a:rPr lang="en-US" dirty="0"/>
              <a:t> </a:t>
            </a:r>
            <a:r>
              <a:rPr lang="en-US" dirty="0" err="1"/>
              <a:t>pokaje</a:t>
            </a:r>
            <a:r>
              <a:rPr lang="en-US" dirty="0"/>
              <a:t> za </a:t>
            </a:r>
            <a:r>
              <a:rPr lang="en-US" dirty="0" err="1"/>
              <a:t>grehe</a:t>
            </a:r>
            <a:r>
              <a:rPr lang="en-US" dirty="0"/>
              <a:t> </a:t>
            </a:r>
            <a:r>
              <a:rPr lang="en-US" dirty="0" err="1"/>
              <a:t>mladosti</a:t>
            </a:r>
            <a:r>
              <a:rPr lang="en-US" dirty="0"/>
              <a:t> </a:t>
            </a:r>
            <a:r>
              <a:rPr lang="en-US" dirty="0" err="1"/>
              <a:t>pokajanje</a:t>
            </a:r>
            <a:r>
              <a:rPr lang="en-US" dirty="0"/>
              <a:t> </a:t>
            </a:r>
            <a:r>
              <a:rPr lang="en-US" dirty="0" err="1"/>
              <a:t>će</a:t>
            </a:r>
            <a:r>
              <a:rPr lang="en-US" dirty="0"/>
              <a:t> mu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prihvaćeno</a:t>
            </a:r>
            <a:r>
              <a:rPr lang="en-US" dirty="0"/>
              <a:t>. O </a:t>
            </a:r>
            <a:r>
              <a:rPr lang="en-US" dirty="0" err="1"/>
              <a:t>ovom</a:t>
            </a:r>
            <a:r>
              <a:rPr lang="en-US" dirty="0"/>
              <a:t> </a:t>
            </a:r>
            <a:r>
              <a:rPr lang="en-US" dirty="0" err="1"/>
              <a:t>pokajanju</a:t>
            </a:r>
            <a:r>
              <a:rPr lang="en-US" dirty="0"/>
              <a:t> je </a:t>
            </a:r>
            <a:r>
              <a:rPr lang="en-US" dirty="0" err="1"/>
              <a:t>napisano</a:t>
            </a:r>
            <a:r>
              <a:rPr lang="en-US" dirty="0"/>
              <a:t>:’Ti </a:t>
            </a:r>
            <a:r>
              <a:rPr lang="en-US" dirty="0" err="1"/>
              <a:t>dovodiš</a:t>
            </a:r>
            <a:r>
              <a:rPr lang="en-US" dirty="0"/>
              <a:t> </a:t>
            </a:r>
            <a:r>
              <a:rPr lang="en-US" dirty="0" err="1"/>
              <a:t>čoveka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ivicu</a:t>
            </a:r>
            <a:r>
              <a:rPr lang="en-US" dirty="0"/>
              <a:t> </a:t>
            </a:r>
            <a:r>
              <a:rPr lang="en-US" dirty="0" err="1"/>
              <a:t>očaja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(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rečima</a:t>
            </a:r>
            <a:r>
              <a:rPr lang="en-US" dirty="0"/>
              <a:t>, do </a:t>
            </a:r>
            <a:r>
              <a:rPr lang="en-US" dirty="0" err="1"/>
              <a:t>vremena</a:t>
            </a:r>
            <a:r>
              <a:rPr lang="en-US" dirty="0"/>
              <a:t>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čovek</a:t>
            </a:r>
            <a:r>
              <a:rPr lang="en-US" dirty="0"/>
              <a:t> </a:t>
            </a:r>
            <a:r>
              <a:rPr lang="en-US" dirty="0" err="1"/>
              <a:t>skrhan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bespomoćan</a:t>
            </a:r>
            <a:r>
              <a:rPr lang="en-US" dirty="0"/>
              <a:t> -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ipak</a:t>
            </a:r>
            <a:r>
              <a:rPr lang="en-US" dirty="0"/>
              <a:t>) </a:t>
            </a:r>
            <a:r>
              <a:rPr lang="en-US" dirty="0" err="1"/>
              <a:t>govoriš</a:t>
            </a:r>
            <a:r>
              <a:rPr lang="en-US" dirty="0"/>
              <a:t>: </a:t>
            </a:r>
            <a:r>
              <a:rPr lang="en-US" dirty="0" err="1"/>
              <a:t>vratite</a:t>
            </a:r>
            <a:r>
              <a:rPr lang="en-US" dirty="0"/>
              <a:t> se </a:t>
            </a:r>
            <a:r>
              <a:rPr lang="en-US" dirty="0" err="1"/>
              <a:t>sinovi</a:t>
            </a:r>
            <a:r>
              <a:rPr lang="en-US" dirty="0"/>
              <a:t> </a:t>
            </a:r>
            <a:r>
              <a:rPr lang="en-US" dirty="0" err="1"/>
              <a:t>ljudski</a:t>
            </a:r>
            <a:r>
              <a:rPr lang="en-US" dirty="0"/>
              <a:t>!’(</a:t>
            </a:r>
            <a:r>
              <a:rPr lang="en-US" dirty="0" err="1"/>
              <a:t>Teilim</a:t>
            </a:r>
            <a:r>
              <a:rPr lang="en-US" dirty="0"/>
              <a:t>, Ps.90:3)</a:t>
            </a:r>
          </a:p>
        </p:txBody>
      </p:sp>
    </p:spTree>
    <p:extLst>
      <p:ext uri="{BB962C8B-B14F-4D97-AF65-F5344CB8AC3E}">
        <p14:creationId xmlns:p14="http://schemas.microsoft.com/office/powerpoint/2010/main" val="39040449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079C8-FEA5-4501-4A4B-46CEC941F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7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927FCA-1B98-C7B6-BF36-FAD7ABD91B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Poslednji</a:t>
            </a:r>
            <a:r>
              <a:rPr lang="en-US" dirty="0"/>
              <a:t> </a:t>
            </a:r>
            <a:r>
              <a:rPr lang="en-US" dirty="0" err="1"/>
              <a:t>stupanj</a:t>
            </a:r>
            <a:r>
              <a:rPr lang="en-US" dirty="0"/>
              <a:t> </a:t>
            </a:r>
            <a:r>
              <a:rPr lang="en-US" dirty="0" err="1"/>
              <a:t>pokajanja</a:t>
            </a:r>
            <a:r>
              <a:rPr lang="en-US" dirty="0"/>
              <a:t> je </a:t>
            </a:r>
            <a:r>
              <a:rPr lang="en-US" dirty="0" err="1"/>
              <a:t>pokajanje</a:t>
            </a:r>
            <a:r>
              <a:rPr lang="en-US" dirty="0"/>
              <a:t> tik pred </a:t>
            </a:r>
            <a:r>
              <a:rPr lang="en-US" dirty="0" err="1"/>
              <a:t>licem</a:t>
            </a:r>
            <a:r>
              <a:rPr lang="en-US" dirty="0"/>
              <a:t> </a:t>
            </a:r>
            <a:r>
              <a:rPr lang="en-US" dirty="0" err="1"/>
              <a:t>smrti</a:t>
            </a:r>
            <a:r>
              <a:rPr lang="en-US" dirty="0"/>
              <a:t>, </a:t>
            </a:r>
            <a:r>
              <a:rPr lang="en-US" dirty="0" err="1"/>
              <a:t>kada</a:t>
            </a:r>
            <a:r>
              <a:rPr lang="en-US" dirty="0"/>
              <a:t> je </a:t>
            </a:r>
            <a:r>
              <a:rPr lang="en-US" dirty="0" err="1"/>
              <a:t>neko</a:t>
            </a:r>
            <a:r>
              <a:rPr lang="en-US" dirty="0"/>
              <a:t> </a:t>
            </a:r>
            <a:r>
              <a:rPr lang="en-US" dirty="0" err="1"/>
              <a:t>proživeo</a:t>
            </a:r>
            <a:r>
              <a:rPr lang="en-US" dirty="0"/>
              <a:t> </a:t>
            </a:r>
            <a:r>
              <a:rPr lang="en-US" dirty="0" err="1"/>
              <a:t>čitav</a:t>
            </a:r>
            <a:r>
              <a:rPr lang="en-US" dirty="0"/>
              <a:t> </a:t>
            </a:r>
            <a:r>
              <a:rPr lang="en-US" dirty="0" err="1"/>
              <a:t>život</a:t>
            </a:r>
            <a:r>
              <a:rPr lang="en-US" dirty="0"/>
              <a:t> bez da se </a:t>
            </a:r>
            <a:r>
              <a:rPr lang="en-US" dirty="0" err="1"/>
              <a:t>pokajao</a:t>
            </a:r>
            <a:r>
              <a:rPr lang="en-US" dirty="0"/>
              <a:t>. </a:t>
            </a:r>
            <a:endParaRPr lang="sr-Latn-RS" dirty="0"/>
          </a:p>
          <a:p>
            <a:r>
              <a:rPr lang="en-US" dirty="0"/>
              <a:t>Talmud </a:t>
            </a:r>
            <a:r>
              <a:rPr lang="en-US" dirty="0" err="1"/>
              <a:t>nam</a:t>
            </a:r>
            <a:r>
              <a:rPr lang="en-US" dirty="0"/>
              <a:t> o </a:t>
            </a:r>
            <a:r>
              <a:rPr lang="en-US" dirty="0" err="1"/>
              <a:t>ovakvom</a:t>
            </a:r>
            <a:r>
              <a:rPr lang="en-US" dirty="0"/>
              <a:t> </a:t>
            </a:r>
            <a:r>
              <a:rPr lang="en-US" dirty="0" err="1"/>
              <a:t>pokajanju</a:t>
            </a:r>
            <a:r>
              <a:rPr lang="en-US" dirty="0"/>
              <a:t> </a:t>
            </a:r>
            <a:r>
              <a:rPr lang="en-US" dirty="0" err="1"/>
              <a:t>kaže</a:t>
            </a:r>
            <a:r>
              <a:rPr lang="en-US" dirty="0"/>
              <a:t>: ‘</a:t>
            </a:r>
            <a:r>
              <a:rPr lang="en-US" dirty="0" err="1"/>
              <a:t>Pokaj</a:t>
            </a:r>
            <a:r>
              <a:rPr lang="en-US" dirty="0"/>
              <a:t> se </a:t>
            </a: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jedan</a:t>
            </a:r>
            <a:r>
              <a:rPr lang="en-US" dirty="0"/>
              <a:t> dan pre </a:t>
            </a:r>
            <a:r>
              <a:rPr lang="en-US" dirty="0" err="1"/>
              <a:t>smrti</a:t>
            </a:r>
            <a:r>
              <a:rPr lang="en-US" dirty="0"/>
              <a:t>,’(Pirke </a:t>
            </a:r>
            <a:r>
              <a:rPr lang="en-US" dirty="0" err="1"/>
              <a:t>avot</a:t>
            </a:r>
            <a:r>
              <a:rPr lang="en-US" dirty="0"/>
              <a:t>, </a:t>
            </a:r>
            <a:r>
              <a:rPr lang="en-US" dirty="0" err="1"/>
              <a:t>Izreke</a:t>
            </a:r>
            <a:r>
              <a:rPr lang="en-US" dirty="0"/>
              <a:t> </a:t>
            </a:r>
            <a:r>
              <a:rPr lang="en-US" dirty="0" err="1"/>
              <a:t>otaca</a:t>
            </a:r>
            <a:r>
              <a:rPr lang="en-US" dirty="0"/>
              <a:t> 2:10) ( … )</a:t>
            </a:r>
          </a:p>
        </p:txBody>
      </p:sp>
    </p:spTree>
    <p:extLst>
      <p:ext uri="{BB962C8B-B14F-4D97-AF65-F5344CB8AC3E}">
        <p14:creationId xmlns:p14="http://schemas.microsoft.com/office/powerpoint/2010/main" val="26924567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05893C-63FA-CF52-1B5F-0F7AA913E2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735" y="-788280"/>
            <a:ext cx="5905679" cy="42172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3AC12C7-F322-8D9E-E9B1-B73B53F03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Šofar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33874-1A78-E4E8-E4E5-C90ACB741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139"/>
            <a:ext cx="10515600" cy="5099736"/>
          </a:xfrm>
        </p:spPr>
        <p:txBody>
          <a:bodyPr>
            <a:normAutofit lnSpcReduction="10000"/>
          </a:bodyPr>
          <a:lstStyle/>
          <a:p>
            <a:r>
              <a:rPr lang="en-US" sz="2400" dirty="0" err="1"/>
              <a:t>Duvanjem</a:t>
            </a:r>
            <a:r>
              <a:rPr lang="en-US" sz="2400" dirty="0"/>
              <a:t> u shofar </a:t>
            </a:r>
            <a:r>
              <a:rPr lang="en-US" sz="2400" dirty="0" err="1"/>
              <a:t>proizvode</a:t>
            </a:r>
            <a:r>
              <a:rPr lang="en-US" sz="2400" dirty="0"/>
              <a:t> se tri </a:t>
            </a:r>
            <a:r>
              <a:rPr lang="en-US" sz="2400" dirty="0" err="1"/>
              <a:t>vrste</a:t>
            </a:r>
            <a:r>
              <a:rPr lang="en-US" sz="2400" dirty="0"/>
              <a:t> </a:t>
            </a:r>
            <a:r>
              <a:rPr lang="en-US" sz="2400" dirty="0" err="1"/>
              <a:t>zvuka</a:t>
            </a:r>
            <a:r>
              <a:rPr lang="en-US" sz="2400" dirty="0"/>
              <a:t>:</a:t>
            </a:r>
          </a:p>
          <a:p>
            <a:r>
              <a:rPr lang="en-US" sz="2400" dirty="0" err="1"/>
              <a:t>tekija</a:t>
            </a:r>
            <a:r>
              <a:rPr lang="en-US" sz="2400" dirty="0"/>
              <a:t>, </a:t>
            </a:r>
            <a:r>
              <a:rPr lang="en-US" sz="2400" dirty="0" err="1"/>
              <a:t>shevarim</a:t>
            </a:r>
            <a:r>
              <a:rPr lang="en-US" sz="2400" dirty="0"/>
              <a:t> 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terua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Tekija</a:t>
            </a:r>
            <a:r>
              <a:rPr lang="en-US" sz="2400" dirty="0"/>
              <a:t> je </a:t>
            </a:r>
            <a:r>
              <a:rPr lang="en-US" sz="2400" dirty="0" err="1"/>
              <a:t>samo</a:t>
            </a:r>
            <a:r>
              <a:rPr lang="en-US" sz="2400" dirty="0"/>
              <a:t> </a:t>
            </a:r>
            <a:r>
              <a:rPr lang="en-US" sz="2400" dirty="0" err="1"/>
              <a:t>jedan</a:t>
            </a:r>
            <a:r>
              <a:rPr lang="en-US" sz="2400" dirty="0"/>
              <a:t> </a:t>
            </a:r>
            <a:r>
              <a:rPr lang="en-US" sz="2400" dirty="0" err="1"/>
              <a:t>ravan</a:t>
            </a:r>
            <a:r>
              <a:rPr lang="en-US" sz="2400" dirty="0"/>
              <a:t> dug </a:t>
            </a:r>
            <a:r>
              <a:rPr lang="en-US" sz="2400" dirty="0" err="1"/>
              <a:t>zvuk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Shevarim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tri </a:t>
            </a:r>
            <a:r>
              <a:rPr lang="en-US" sz="2400" dirty="0" err="1"/>
              <a:t>kratka</a:t>
            </a:r>
            <a:r>
              <a:rPr lang="en-US" sz="2400" dirty="0"/>
              <a:t>, </a:t>
            </a:r>
            <a:r>
              <a:rPr lang="en-US" sz="2400" dirty="0" err="1"/>
              <a:t>tuzno</a:t>
            </a:r>
            <a:r>
              <a:rPr lang="en-US" sz="2400" dirty="0"/>
              <a:t> </a:t>
            </a:r>
            <a:r>
              <a:rPr lang="en-US" sz="2400" dirty="0" err="1"/>
              <a:t>uvijena</a:t>
            </a:r>
            <a:r>
              <a:rPr lang="en-US" sz="2400" dirty="0"/>
              <a:t> </a:t>
            </a:r>
            <a:r>
              <a:rPr lang="en-US" sz="2400" dirty="0" err="1"/>
              <a:t>zvuka</a:t>
            </a:r>
            <a:r>
              <a:rPr lang="en-US" sz="2400" dirty="0"/>
              <a:t> </a:t>
            </a:r>
            <a:r>
              <a:rPr lang="en-US" sz="2400" dirty="0" err="1"/>
              <a:t>poput</a:t>
            </a:r>
            <a:r>
              <a:rPr lang="en-US" sz="2400" dirty="0"/>
              <a:t> </a:t>
            </a:r>
            <a:r>
              <a:rPr lang="en-US" sz="2400" dirty="0" err="1"/>
              <a:t>jecaja</a:t>
            </a:r>
            <a:r>
              <a:rPr lang="en-US" sz="2400" dirty="0"/>
              <a:t>, koji </a:t>
            </a:r>
            <a:r>
              <a:rPr lang="en-US" sz="2400" dirty="0" err="1"/>
              <a:t>traju</a:t>
            </a:r>
            <a:r>
              <a:rPr lang="en-US" sz="2400" dirty="0"/>
              <a:t> </a:t>
            </a:r>
            <a:r>
              <a:rPr lang="en-US" sz="2400" dirty="0" err="1"/>
              <a:t>koliko</a:t>
            </a:r>
            <a:r>
              <a:rPr lang="en-US" sz="2400" dirty="0"/>
              <a:t> </a:t>
            </a:r>
            <a:r>
              <a:rPr lang="en-US" sz="2400" dirty="0" err="1"/>
              <a:t>jedna</a:t>
            </a:r>
            <a:r>
              <a:rPr lang="en-US" sz="2400" dirty="0"/>
              <a:t> </a:t>
            </a:r>
            <a:r>
              <a:rPr lang="en-US" sz="2400" dirty="0" err="1"/>
              <a:t>tekija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 err="1"/>
              <a:t>Terua</a:t>
            </a:r>
            <a:r>
              <a:rPr lang="en-US" sz="2400" dirty="0"/>
              <a:t> se </a:t>
            </a:r>
            <a:r>
              <a:rPr lang="en-US" sz="2400" dirty="0" err="1"/>
              <a:t>sastoji</a:t>
            </a:r>
            <a:r>
              <a:rPr lang="en-US" sz="2400" dirty="0"/>
              <a:t> od </a:t>
            </a:r>
            <a:r>
              <a:rPr lang="en-US" sz="2400" dirty="0" err="1"/>
              <a:t>devet</a:t>
            </a:r>
            <a:r>
              <a:rPr lang="en-US" sz="2400" dirty="0"/>
              <a:t> </a:t>
            </a:r>
            <a:r>
              <a:rPr lang="en-US" sz="2400" dirty="0" err="1"/>
              <a:t>kratkih</a:t>
            </a:r>
            <a:r>
              <a:rPr lang="en-US" sz="2400" dirty="0"/>
              <a:t> </a:t>
            </a:r>
            <a:r>
              <a:rPr lang="en-US" sz="2400" dirty="0" err="1"/>
              <a:t>isprekidanih</a:t>
            </a:r>
            <a:r>
              <a:rPr lang="en-US" sz="2400" dirty="0"/>
              <a:t> </a:t>
            </a:r>
            <a:r>
              <a:rPr lang="en-US" sz="2400" dirty="0" err="1"/>
              <a:t>zvukova</a:t>
            </a:r>
            <a:r>
              <a:rPr lang="en-US" sz="2400" dirty="0"/>
              <a:t>, koji </a:t>
            </a:r>
            <a:r>
              <a:rPr lang="en-US" sz="2400" dirty="0" err="1"/>
              <a:t>takodje</a:t>
            </a:r>
            <a:r>
              <a:rPr lang="en-US" sz="2400" dirty="0"/>
              <a:t> </a:t>
            </a:r>
            <a:r>
              <a:rPr lang="en-US" sz="2400" dirty="0" err="1"/>
              <a:t>traju</a:t>
            </a:r>
            <a:r>
              <a:rPr lang="en-US" sz="2400" dirty="0"/>
              <a:t> </a:t>
            </a:r>
            <a:r>
              <a:rPr lang="en-US" sz="2400" dirty="0" err="1"/>
              <a:t>kao</a:t>
            </a:r>
            <a:r>
              <a:rPr lang="en-US" sz="2400" dirty="0"/>
              <a:t> </a:t>
            </a:r>
            <a:r>
              <a:rPr lang="en-US" sz="2400" dirty="0" err="1"/>
              <a:t>jedna</a:t>
            </a:r>
            <a:r>
              <a:rPr lang="en-US" sz="2400" dirty="0"/>
              <a:t> </a:t>
            </a:r>
            <a:r>
              <a:rPr lang="en-US" sz="2400" dirty="0" err="1"/>
              <a:t>tekija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Na </a:t>
            </a:r>
            <a:r>
              <a:rPr lang="en-US" sz="2400" dirty="0" err="1"/>
              <a:t>Jom</a:t>
            </a:r>
            <a:r>
              <a:rPr lang="en-US" sz="2400" dirty="0"/>
              <a:t> </a:t>
            </a:r>
            <a:r>
              <a:rPr lang="en-US" sz="2400" dirty="0" err="1"/>
              <a:t>kipur</a:t>
            </a:r>
            <a:r>
              <a:rPr lang="en-US" sz="2400" dirty="0"/>
              <a:t>, </a:t>
            </a:r>
            <a:r>
              <a:rPr lang="en-US" sz="2400" dirty="0" err="1"/>
              <a:t>zvuci</a:t>
            </a:r>
            <a:r>
              <a:rPr lang="en-US" sz="2400" dirty="0"/>
              <a:t> </a:t>
            </a:r>
            <a:r>
              <a:rPr lang="en-US" sz="2400" dirty="0" err="1"/>
              <a:t>shofara</a:t>
            </a:r>
            <a:r>
              <a:rPr lang="en-US" sz="2400" dirty="0"/>
              <a:t> </a:t>
            </a:r>
            <a:r>
              <a:rPr lang="en-US" sz="2400" dirty="0" err="1"/>
              <a:t>simbolicno</a:t>
            </a:r>
            <a:r>
              <a:rPr lang="en-US" sz="2400" dirty="0"/>
              <a:t> </a:t>
            </a:r>
            <a:r>
              <a:rPr lang="en-US" sz="2400" dirty="0" err="1"/>
              <a:t>najavljuju</a:t>
            </a:r>
            <a:r>
              <a:rPr lang="en-US" sz="2400" dirty="0"/>
              <a:t> </a:t>
            </a:r>
            <a:r>
              <a:rPr lang="en-US" sz="2400" dirty="0" err="1"/>
              <a:t>oprostaj</a:t>
            </a:r>
            <a:r>
              <a:rPr lang="en-US" sz="2400" dirty="0"/>
              <a:t> od </a:t>
            </a:r>
            <a:r>
              <a:rPr lang="en-US" sz="2400" dirty="0" err="1"/>
              <a:t>grehova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40595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B5C2E-A6BB-2FAD-A354-4D10C5AE6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Kol </a:t>
            </a:r>
            <a:r>
              <a:rPr lang="en-US" dirty="0" err="1"/>
              <a:t>nidre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D8E38C-787A-9558-C330-E028322BA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"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zavete</a:t>
            </a:r>
            <a:r>
              <a:rPr lang="en-US" dirty="0"/>
              <a:t>, </a:t>
            </a:r>
            <a:r>
              <a:rPr lang="en-US" dirty="0" err="1"/>
              <a:t>obaveze</a:t>
            </a:r>
            <a:r>
              <a:rPr lang="en-US" dirty="0"/>
              <a:t>, </a:t>
            </a:r>
            <a:r>
              <a:rPr lang="en-US" dirty="0" err="1"/>
              <a:t>zakletve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anateme</a:t>
            </a:r>
            <a:r>
              <a:rPr lang="en-US" dirty="0"/>
              <a:t>, </a:t>
            </a:r>
            <a:r>
              <a:rPr lang="en-US" dirty="0" err="1"/>
              <a:t>bilo</a:t>
            </a:r>
            <a:r>
              <a:rPr lang="en-US" dirty="0"/>
              <a:t> da se </a:t>
            </a:r>
            <a:r>
              <a:rPr lang="en-US" dirty="0" err="1"/>
              <a:t>zovu</a:t>
            </a:r>
            <a:r>
              <a:rPr lang="en-US" dirty="0"/>
              <a:t> '</a:t>
            </a:r>
            <a:r>
              <a:rPr lang="en-US" dirty="0" err="1"/>
              <a:t>konam</a:t>
            </a:r>
            <a:r>
              <a:rPr lang="en-US" dirty="0"/>
              <a:t>', '</a:t>
            </a:r>
            <a:r>
              <a:rPr lang="en-US" dirty="0" err="1"/>
              <a:t>konas</a:t>
            </a:r>
            <a:r>
              <a:rPr lang="en-US" dirty="0"/>
              <a:t>'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bilo</a:t>
            </a:r>
            <a:r>
              <a:rPr lang="en-US" dirty="0"/>
              <a:t> </a:t>
            </a:r>
            <a:r>
              <a:rPr lang="en-US" dirty="0" err="1"/>
              <a:t>kojim</a:t>
            </a:r>
            <a:r>
              <a:rPr lang="en-US" dirty="0"/>
              <a:t> </a:t>
            </a:r>
            <a:r>
              <a:rPr lang="en-US" dirty="0" err="1"/>
              <a:t>drugim</a:t>
            </a:r>
            <a:r>
              <a:rPr lang="en-US" dirty="0"/>
              <a:t> </a:t>
            </a:r>
            <a:r>
              <a:rPr lang="en-US" dirty="0" err="1"/>
              <a:t>imenom</a:t>
            </a:r>
            <a:r>
              <a:rPr lang="en-US" dirty="0"/>
              <a:t>,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možemo</a:t>
            </a:r>
            <a:r>
              <a:rPr lang="en-US" dirty="0"/>
              <a:t> </a:t>
            </a:r>
            <a:r>
              <a:rPr lang="en-US" dirty="0" err="1"/>
              <a:t>zakleti</a:t>
            </a:r>
            <a:r>
              <a:rPr lang="en-US" dirty="0"/>
              <a:t>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zakleti</a:t>
            </a:r>
            <a:r>
              <a:rPr lang="en-US" dirty="0"/>
              <a:t> se,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kojima</a:t>
            </a:r>
            <a:r>
              <a:rPr lang="en-US" dirty="0"/>
              <a:t> </a:t>
            </a:r>
            <a:r>
              <a:rPr lang="en-US" dirty="0" err="1"/>
              <a:t>ćemo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vezani</a:t>
            </a:r>
            <a:r>
              <a:rPr lang="en-US" dirty="0"/>
              <a:t>, od </a:t>
            </a:r>
            <a:r>
              <a:rPr lang="en-US" dirty="0" err="1"/>
              <a:t>ovog</a:t>
            </a:r>
            <a:r>
              <a:rPr lang="en-US" dirty="0"/>
              <a:t> Dana </a:t>
            </a:r>
            <a:r>
              <a:rPr lang="en-US" dirty="0" err="1"/>
              <a:t>pomirenja</a:t>
            </a:r>
            <a:r>
              <a:rPr lang="en-US" dirty="0"/>
              <a:t> do </a:t>
            </a:r>
            <a:r>
              <a:rPr lang="en-US" dirty="0" err="1"/>
              <a:t>sljedećeg</a:t>
            </a:r>
            <a:r>
              <a:rPr lang="en-US" dirty="0"/>
              <a:t> (</a:t>
            </a:r>
            <a:r>
              <a:rPr lang="en-US" dirty="0" err="1"/>
              <a:t>čije</a:t>
            </a:r>
            <a:r>
              <a:rPr lang="en-US" dirty="0"/>
              <a:t> </a:t>
            </a:r>
            <a:r>
              <a:rPr lang="en-US" dirty="0" err="1"/>
              <a:t>sretno</a:t>
            </a:r>
            <a:r>
              <a:rPr lang="en-US" dirty="0"/>
              <a:t> </a:t>
            </a:r>
            <a:r>
              <a:rPr lang="en-US" dirty="0" err="1"/>
              <a:t>dolazak</a:t>
            </a:r>
            <a:r>
              <a:rPr lang="en-US" dirty="0"/>
              <a:t> </a:t>
            </a:r>
            <a:r>
              <a:rPr lang="en-US" dirty="0" err="1"/>
              <a:t>čekamo</a:t>
            </a:r>
            <a:r>
              <a:rPr lang="en-US" dirty="0"/>
              <a:t>), </a:t>
            </a:r>
            <a:r>
              <a:rPr lang="en-US" dirty="0" err="1"/>
              <a:t>kajemo</a:t>
            </a:r>
            <a:r>
              <a:rPr lang="en-US" dirty="0"/>
              <a:t> se. </a:t>
            </a:r>
          </a:p>
          <a:p>
            <a:r>
              <a:rPr lang="en-US" dirty="0"/>
              <a:t>Neka se </a:t>
            </a:r>
            <a:r>
              <a:rPr lang="en-US" dirty="0" err="1"/>
              <a:t>smatraju</a:t>
            </a:r>
            <a:r>
              <a:rPr lang="en-US" dirty="0"/>
              <a:t> </a:t>
            </a:r>
            <a:r>
              <a:rPr lang="en-US" dirty="0" err="1"/>
              <a:t>povucenim</a:t>
            </a:r>
            <a:r>
              <a:rPr lang="en-US" dirty="0"/>
              <a:t>, </a:t>
            </a:r>
            <a:r>
              <a:rPr lang="en-US" dirty="0" err="1"/>
              <a:t>oproštenima</a:t>
            </a:r>
            <a:r>
              <a:rPr lang="en-US" dirty="0"/>
              <a:t>, </a:t>
            </a:r>
            <a:r>
              <a:rPr lang="en-US" dirty="0" err="1"/>
              <a:t>poništenim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ništavnim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bez </a:t>
            </a:r>
            <a:r>
              <a:rPr lang="en-US" dirty="0" err="1"/>
              <a:t>učinka</a:t>
            </a:r>
            <a:r>
              <a:rPr lang="en-US" dirty="0"/>
              <a:t>;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nas</a:t>
            </a:r>
            <a:r>
              <a:rPr lang="en-US" dirty="0"/>
              <a:t> </a:t>
            </a:r>
            <a:r>
              <a:rPr lang="en-US" dirty="0" err="1"/>
              <a:t>obavezivati</a:t>
            </a:r>
            <a:r>
              <a:rPr lang="en-US" dirty="0"/>
              <a:t> </a:t>
            </a:r>
            <a:r>
              <a:rPr lang="en-US" dirty="0" err="1"/>
              <a:t>niti</a:t>
            </a:r>
            <a:r>
              <a:rPr lang="en-US" dirty="0"/>
              <a:t> </a:t>
            </a:r>
            <a:r>
              <a:rPr lang="en-US" dirty="0" err="1"/>
              <a:t>imati</a:t>
            </a:r>
            <a:r>
              <a:rPr lang="en-US" dirty="0"/>
              <a:t> </a:t>
            </a:r>
            <a:r>
              <a:rPr lang="en-US" dirty="0" err="1"/>
              <a:t>moć</a:t>
            </a:r>
            <a:r>
              <a:rPr lang="en-US" dirty="0"/>
              <a:t> </a:t>
            </a:r>
            <a:r>
              <a:rPr lang="en-US" dirty="0" err="1"/>
              <a:t>nad</a:t>
            </a:r>
            <a:r>
              <a:rPr lang="en-US" dirty="0"/>
              <a:t> nama. </a:t>
            </a:r>
          </a:p>
          <a:p>
            <a:r>
              <a:rPr lang="en-US" dirty="0" err="1"/>
              <a:t>Zaveti</a:t>
            </a:r>
            <a:r>
              <a:rPr lang="en-US" dirty="0"/>
              <a:t> se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računati</a:t>
            </a:r>
            <a:r>
              <a:rPr lang="en-US" dirty="0"/>
              <a:t> </a:t>
            </a:r>
            <a:r>
              <a:rPr lang="en-US" dirty="0" err="1"/>
              <a:t>kao</a:t>
            </a:r>
            <a:r>
              <a:rPr lang="en-US" dirty="0"/>
              <a:t> </a:t>
            </a:r>
            <a:r>
              <a:rPr lang="en-US" dirty="0" err="1"/>
              <a:t>zaveti</a:t>
            </a:r>
            <a:r>
              <a:rPr lang="en-US" dirty="0"/>
              <a:t>; </a:t>
            </a:r>
            <a:r>
              <a:rPr lang="en-US" dirty="0" err="1"/>
              <a:t>obaveze</a:t>
            </a:r>
            <a:r>
              <a:rPr lang="en-US" dirty="0"/>
              <a:t> </a:t>
            </a:r>
            <a:r>
              <a:rPr lang="en-US" dirty="0" err="1"/>
              <a:t>neće</a:t>
            </a:r>
            <a:r>
              <a:rPr lang="en-US" dirty="0"/>
              <a:t> </a:t>
            </a:r>
            <a:r>
              <a:rPr lang="en-US" dirty="0" err="1"/>
              <a:t>biti</a:t>
            </a:r>
            <a:r>
              <a:rPr lang="en-US" dirty="0"/>
              <a:t> </a:t>
            </a:r>
            <a:r>
              <a:rPr lang="en-US" dirty="0" err="1"/>
              <a:t>obavezne</a:t>
            </a:r>
            <a:r>
              <a:rPr lang="en-US" dirty="0"/>
              <a:t>; </a:t>
            </a:r>
            <a:r>
              <a:rPr lang="en-US" dirty="0" err="1"/>
              <a:t>niti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zakletve</a:t>
            </a:r>
            <a:r>
              <a:rPr lang="en-US" dirty="0"/>
              <a:t> </a:t>
            </a:r>
            <a:r>
              <a:rPr lang="en-US" dirty="0" err="1"/>
              <a:t>zakletve</a:t>
            </a:r>
            <a:r>
              <a:rPr lang="en-US" dirty="0"/>
              <a:t>."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A1FB19-0640-F00D-7D77-E9489AC9CF69}"/>
              </a:ext>
            </a:extLst>
          </p:cNvPr>
          <p:cNvSpPr txBox="1"/>
          <p:nvPr/>
        </p:nvSpPr>
        <p:spPr>
          <a:xfrm>
            <a:off x="3172597" y="5992297"/>
            <a:ext cx="60980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https://www.youtube.com/watch?v=dvWxoYULWrw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571345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8A3EF9-9DD2-0E72-0106-571F46949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Izvinjavam</a:t>
            </a:r>
            <a:r>
              <a:rPr lang="en-US" dirty="0"/>
              <a:t> se </a:t>
            </a:r>
            <a:r>
              <a:rPr lang="en-US" dirty="0" err="1"/>
              <a:t>svima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D893A9-0A0D-6E12-6789-46B84C0CB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Zelim da </a:t>
            </a:r>
            <a:r>
              <a:rPr lang="en-US" dirty="0" err="1"/>
              <a:t>budem</a:t>
            </a:r>
            <a:r>
              <a:rPr lang="en-US" dirty="0"/>
              <a:t> </a:t>
            </a:r>
            <a:r>
              <a:rPr lang="en-US" dirty="0" err="1"/>
              <a:t>pravednik</a:t>
            </a:r>
            <a:r>
              <a:rPr lang="en-US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47383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1450</Words>
  <Application>Microsoft Office PowerPoint</Application>
  <PresentationFormat>Widescreen</PresentationFormat>
  <Paragraphs>92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Verdana</vt:lpstr>
      <vt:lpstr>Office Theme</vt:lpstr>
      <vt:lpstr>JOM  KIPUR</vt:lpstr>
      <vt:lpstr>JOM KIPU – DAN POKAJANJA</vt:lpstr>
      <vt:lpstr>Flori Jagoda priča</vt:lpstr>
      <vt:lpstr>"La Kapara (žrtvovanje)"</vt:lpstr>
      <vt:lpstr>POMIRENJE</vt:lpstr>
      <vt:lpstr>Šta je potpuno pokajanje?</vt:lpstr>
      <vt:lpstr>SEX</vt:lpstr>
      <vt:lpstr>Vrela krv</vt:lpstr>
      <vt:lpstr>Matorci </vt:lpstr>
      <vt:lpstr>SMRT</vt:lpstr>
      <vt:lpstr>Sedam stupnjeva pokajanja</vt:lpstr>
      <vt:lpstr>PRVO</vt:lpstr>
      <vt:lpstr>2</vt:lpstr>
      <vt:lpstr>3</vt:lpstr>
      <vt:lpstr>4</vt:lpstr>
      <vt:lpstr>5</vt:lpstr>
      <vt:lpstr>6</vt:lpstr>
      <vt:lpstr>7</vt:lpstr>
      <vt:lpstr>Šofar </vt:lpstr>
      <vt:lpstr>Kol nidre</vt:lpstr>
      <vt:lpstr>Izvinjavam se svima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Rale Barbi</dc:creator>
  <cp:lastModifiedBy>Rale Barbi</cp:lastModifiedBy>
  <cp:revision>6</cp:revision>
  <dcterms:created xsi:type="dcterms:W3CDTF">2026-09-15T06:17:58Z</dcterms:created>
  <dcterms:modified xsi:type="dcterms:W3CDTF">2026-09-15T07:17:29Z</dcterms:modified>
</cp:coreProperties>
</file>