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0" r:id="rId3"/>
    <p:sldId id="279" r:id="rId4"/>
    <p:sldId id="281" r:id="rId5"/>
    <p:sldId id="282" r:id="rId6"/>
    <p:sldId id="284" r:id="rId7"/>
    <p:sldId id="285" r:id="rId8"/>
    <p:sldId id="286" r:id="rId9"/>
    <p:sldId id="256" r:id="rId10"/>
    <p:sldId id="263" r:id="rId11"/>
    <p:sldId id="262" r:id="rId12"/>
    <p:sldId id="257" r:id="rId13"/>
    <p:sldId id="260" r:id="rId14"/>
    <p:sldId id="261" r:id="rId15"/>
    <p:sldId id="258" r:id="rId16"/>
    <p:sldId id="259" r:id="rId17"/>
    <p:sldId id="264" r:id="rId18"/>
    <p:sldId id="273" r:id="rId19"/>
    <p:sldId id="266" r:id="rId20"/>
    <p:sldId id="276" r:id="rId21"/>
    <p:sldId id="274" r:id="rId22"/>
    <p:sldId id="275" r:id="rId23"/>
    <p:sldId id="265" r:id="rId24"/>
    <p:sldId id="277" r:id="rId25"/>
    <p:sldId id="278" r:id="rId26"/>
    <p:sldId id="267" r:id="rId27"/>
    <p:sldId id="268" r:id="rId28"/>
    <p:sldId id="270" r:id="rId29"/>
    <p:sldId id="271" r:id="rId30"/>
    <p:sldId id="272" r:id="rId31"/>
    <p:sldId id="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21.43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24308,'5114'34'0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23.9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1 350 24575,'0'-6'0,"0"-7"0,6-8 0,7 0 0,3-3 0,9-2 0,7 2 0,3 6 0,2 0 0,6-2 0,2 1 0,-7-1 0,2-4 0,5-3 0,2 3 0,-8 0 0,-10 4-8191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26.2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24575,'11'0'0,"11"0"0,6 0 0,5 0 0,2 6 0,2 7 0,5 8 0,2 0 0,-1 3 0,-7 2 0,-4-2 0,3-1 0,3-2 0,0-1 0,0-3 0,-2-4 0,0-5 0,-7-4-8191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27.2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27.8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43.7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275 0 24575,'-3'1'0,"0"0"0,0 1 0,0-1 0,0 1 0,1 0 0,-1-1 0,0 1 0,1 1 0,-1-1 0,1 0 0,0 0 0,0 1 0,0 0 0,0-1 0,-2 4 0,-1 1 0,-5 8 0,0 1 0,1 0 0,0 0 0,2 1 0,-9 26 0,-16 34 0,-4 11 0,27-63 0,-1-1 0,-15 29 0,20-46-273,0 0 0,0 0 0,-1 0 0,-8 7 0,-6 4-6553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46.0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24575,'65'36'0,"78"58"0,8 5 0,-134-87 0,-1 0 0,-1 1 0,0 0 0,0 1 0,-2 1 0,17 22 0,29 30 0,3-2-43,-39-39-288,2 0 1,0-2-1,56 41 1,-52-47-6496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48.78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24037,'481'9062'0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5T08:46:50.08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FBBB9-F323-48F2-79C3-65EA5AE00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D4136-1A88-49CB-CD3C-FF19CCC4A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F6875-A74D-E89E-0A7C-44C96B42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6646-1505-A855-0E69-C7AFEC1D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0610-6734-DF5F-BFDC-5FC0114EB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1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304A-37AE-04EF-FB5C-80109A81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78B36-BC5F-0A0B-1144-02B6D9739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61E80-3596-17C3-45F1-3393E530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4C8C0-CF61-EECC-B02D-AC84255E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02E86-4ECC-42FC-5888-2C408B51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7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89452-5DFC-C3B4-E043-DEF662789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19192-84A8-8C6B-F311-703F04DB9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9ED03-78BD-6B7E-D5B2-C27894CA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24286-EC18-3596-BE16-395B38D6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D262-E41D-582E-F299-C0BAD17B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3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541F-D1CF-6CF0-FB33-E0B37406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CF784-0E40-9655-455F-1A20CB2C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80FC2-08AB-7B91-11FF-8ACA0E92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61D33-551B-E15D-3B1F-F7273A270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E5CDC-9E79-3EC1-A6E6-71A94C98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8CBB-23A2-8352-CC6F-024E73D6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EBCB1-3A07-48BC-4EB3-4A6D6F271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E5752-81D0-6B36-D738-7A8A95C3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76E03-A64D-F789-AF45-98CC61D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1EA9-CCD1-E201-CE65-89A9769A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9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CB8C-D0D9-A5DB-5268-5FE6D334C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C39B4-F788-A8C6-2CCE-B57437454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776C4-AB89-63F2-4A40-14CB8E4F3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A7001-381A-CF08-8A3D-30A3AEAF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557E4-457A-687A-017F-1921B7E3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A34C-5915-8492-F437-B0A7D085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7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8CEA-4C0B-19D3-A33B-0C020CDD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779AD-1686-83B9-C3C7-814CBD769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1F937-78A6-8BD2-F76C-EBB8FBD1E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67A29-24B9-E0C6-4FD0-5C030D401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B8194-AA27-1888-423E-68FBDB6A1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4C49F-0DE4-695F-D467-C9DEEBC9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E5D49D-AE1F-CB4A-BDC6-A97862DF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B7D42-1620-9B22-98D8-00DEBE05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4B40-A7E8-E674-9127-D7B23BED3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F44E5-1559-12B1-BD51-27DEF5C36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081AA-FCF2-DF88-3E13-16EEFED0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599DB-2E79-700B-38FA-DC230209F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3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1DDD8-53C0-B22C-A275-DB6BC563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C3851-8286-D3C9-A7B1-9B345F39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A67D0-7DB1-F8D6-849F-5C28B73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52F7-D3F3-B90D-61A0-4C890018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BFE5-1042-92FF-3547-A196802C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B3968-C63A-A2CE-828E-DF1F6A62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7E2A7-4664-7F9F-65BF-14A0DA93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03193-E770-4AAD-EAD5-F598B3E7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A5A81-4AC7-34F5-69CD-2205046C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7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8E13-E9C8-1E39-25B1-4D6CBC09C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28B7DA-F836-620D-409D-E04A78CE6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4D590-D6D7-58E0-DE35-DF1CB9338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3130C-AB79-FB5B-15F4-4A44C2D1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42F51-0034-0810-7834-02AFDAAF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78D3D-8665-BA32-9BE0-6F8D8589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0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712724-C9A3-1E04-6B54-056F4D83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29935-007D-E866-F41A-12344AABE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F1146-9FAF-D75B-FEB1-DBBD78FCF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9DD19C-A422-4A5B-9916-9D7B72B8C8CC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3870F-5502-B144-A403-FE3EF4FD4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387C-83AB-9F72-8898-55F82831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39FBD-F0EF-4552-88D4-17C24E22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6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arquitectes.coac.net/zakhor/zakhor%20a/cementiri%20montju%EFc%20raices%2008%20cat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customXml" Target="../ink/ink9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18.png"/><Relationship Id="rId2" Type="http://schemas.openxmlformats.org/officeDocument/2006/relationships/image" Target="../media/image11.png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E049-E4B2-AB9B-CACB-804E8726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C775-272C-8B27-9968-DE7BF0FBE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716FA-9A9D-DDC5-33B1-0F2EDEDC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00" y="0"/>
            <a:ext cx="11301092" cy="64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1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7464-4C2B-D5D8-6D82-B511E8753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D34B48-CAA3-9DDB-84F0-3FE767A9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A86C-FCDA-71A2-1C78-057C04CE4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84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DE0A-EF59-AF91-332E-900F5E3F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Secanje </a:t>
            </a:r>
            <a:r>
              <a:rPr lang="en-US" dirty="0" err="1"/>
              <a:t>na</a:t>
            </a:r>
            <a:r>
              <a:rPr lang="en-US" dirty="0"/>
              <a:t> Anu Frank !</a:t>
            </a:r>
            <a:br>
              <a:rPr lang="en-US" dirty="0"/>
            </a:br>
            <a:r>
              <a:rPr lang="en-US" dirty="0"/>
              <a:t>deo </a:t>
            </a:r>
            <a:r>
              <a:rPr lang="en-US" dirty="0" err="1"/>
              <a:t>grada</a:t>
            </a:r>
            <a:r>
              <a:rPr lang="en-US" dirty="0"/>
              <a:t> - Gracia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9FD5-BD3C-489A-BFFF-66DF92AAC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 err="1"/>
              <a:t>Devojcica</a:t>
            </a:r>
            <a:r>
              <a:rPr lang="en-US" dirty="0"/>
              <a:t> </a:t>
            </a:r>
            <a:r>
              <a:rPr lang="en-US" dirty="0" err="1"/>
              <a:t>cita</a:t>
            </a:r>
            <a:r>
              <a:rPr lang="en-US" dirty="0"/>
              <a:t> </a:t>
            </a:r>
            <a:r>
              <a:rPr lang="en-US" dirty="0" err="1"/>
              <a:t>knjigu</a:t>
            </a:r>
            <a:r>
              <a:rPr lang="en-US" dirty="0"/>
              <a:t> Ana Frank</a:t>
            </a:r>
          </a:p>
          <a:p>
            <a:endParaRPr lang="en-US" dirty="0"/>
          </a:p>
          <a:p>
            <a:r>
              <a:rPr lang="en-US" dirty="0" err="1"/>
              <a:t>Tabla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recima</a:t>
            </a:r>
            <a:r>
              <a:rPr lang="en-US" dirty="0"/>
              <a:t> </a:t>
            </a:r>
            <a:r>
              <a:rPr lang="en-US" dirty="0" err="1"/>
              <a:t>autora</a:t>
            </a:r>
            <a:r>
              <a:rPr lang="en-US" dirty="0"/>
              <a:t> </a:t>
            </a:r>
            <a:r>
              <a:rPr lang="en-US" dirty="0" err="1"/>
              <a:t>spomenika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Metalni</a:t>
            </a:r>
            <a:r>
              <a:rPr lang="en-US" dirty="0"/>
              <a:t> obelisk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recima</a:t>
            </a:r>
            <a:r>
              <a:rPr lang="en-US" dirty="0"/>
              <a:t> same Ane</a:t>
            </a:r>
          </a:p>
        </p:txBody>
      </p:sp>
    </p:spTree>
    <p:extLst>
      <p:ext uri="{BB962C8B-B14F-4D97-AF65-F5344CB8AC3E}">
        <p14:creationId xmlns:p14="http://schemas.microsoft.com/office/powerpoint/2010/main" val="282938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D7E88-41DA-F91B-C8B5-3E5617854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 b="498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6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DBE404-0357-83EF-68C5-72F24F586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 b="52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E7D0-4A6F-9DF3-2D30-6D39C868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 </a:t>
            </a:r>
            <a:r>
              <a:rPr lang="en-US" b="1" dirty="0" err="1"/>
              <a:t>brončanim</a:t>
            </a:r>
            <a:r>
              <a:rPr lang="en-US" b="1" dirty="0"/>
              <a:t> </a:t>
            </a:r>
            <a:r>
              <a:rPr lang="en-US" b="1" dirty="0" err="1"/>
              <a:t>pločicama</a:t>
            </a:r>
            <a:r>
              <a:rPr lang="en-US" b="1" dirty="0"/>
              <a:t> </a:t>
            </a:r>
            <a:r>
              <a:rPr lang="en-US" b="1" dirty="0" err="1"/>
              <a:t>uz</a:t>
            </a:r>
            <a:r>
              <a:rPr lang="en-US" b="1" dirty="0"/>
              <a:t> </a:t>
            </a:r>
            <a:r>
              <a:rPr lang="en-US" b="1" dirty="0" err="1"/>
              <a:t>skulpturu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48D04-41D1-841A-7DA6-F90AC9667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postavljenim</a:t>
            </a:r>
            <a:r>
              <a:rPr lang="en-US" dirty="0"/>
              <a:t> </a:t>
            </a:r>
            <a:r>
              <a:rPr lang="en-US" dirty="0" err="1"/>
              <a:t>januara</a:t>
            </a:r>
            <a:r>
              <a:rPr lang="en-US" dirty="0"/>
              <a:t> 2001.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bronzani</a:t>
            </a:r>
            <a:r>
              <a:rPr lang="en-US" dirty="0"/>
              <a:t> kip koji je </a:t>
            </a:r>
            <a:r>
              <a:rPr lang="en-US" dirty="0" err="1"/>
              <a:t>izradila</a:t>
            </a:r>
            <a:r>
              <a:rPr lang="en-US" dirty="0"/>
              <a:t> Sara Pons Arnal:</a:t>
            </a:r>
          </a:p>
          <a:p>
            <a:r>
              <a:rPr lang="en-US" dirty="0"/>
              <a:t>Na </a:t>
            </a:r>
            <a:r>
              <a:rPr lang="en-US" dirty="0" err="1"/>
              <a:t>dvije</a:t>
            </a:r>
            <a:r>
              <a:rPr lang="en-US" dirty="0"/>
              <a:t> </a:t>
            </a:r>
            <a:r>
              <a:rPr lang="en-US" dirty="0" err="1"/>
              <a:t>brončane</a:t>
            </a:r>
            <a:r>
              <a:rPr lang="en-US" dirty="0"/>
              <a:t> </a:t>
            </a:r>
            <a:r>
              <a:rPr lang="en-US" dirty="0" err="1"/>
              <a:t>stranice</a:t>
            </a:r>
            <a:r>
              <a:rPr lang="en-US" dirty="0"/>
              <a:t> </a:t>
            </a:r>
            <a:r>
              <a:rPr lang="en-US" dirty="0" err="1"/>
              <a:t>smještene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fasadi</a:t>
            </a:r>
            <a:r>
              <a:rPr lang="en-US" dirty="0"/>
              <a:t> </a:t>
            </a:r>
            <a:r>
              <a:rPr lang="en-US" dirty="0" err="1"/>
              <a:t>zgrade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istog</a:t>
            </a:r>
            <a:r>
              <a:rPr lang="en-US" dirty="0"/>
              <a:t> </a:t>
            </a:r>
            <a:r>
              <a:rPr lang="en-US" dirty="0" err="1"/>
              <a:t>ansambla</a:t>
            </a:r>
            <a:r>
              <a:rPr lang="en-US" dirty="0"/>
              <a:t> s </a:t>
            </a:r>
            <a:r>
              <a:rPr lang="en-US" dirty="0" err="1"/>
              <a:t>kipom</a:t>
            </a:r>
            <a:r>
              <a:rPr lang="en-US" dirty="0"/>
              <a:t>, </a:t>
            </a:r>
            <a:r>
              <a:rPr lang="en-US" dirty="0" err="1"/>
              <a:t>stoji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koji je </a:t>
            </a:r>
            <a:r>
              <a:rPr lang="en-US" dirty="0" err="1"/>
              <a:t>napisala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autorica</a:t>
            </a:r>
            <a:r>
              <a:rPr lang="en-US" dirty="0"/>
              <a:t> </a:t>
            </a:r>
            <a:r>
              <a:rPr lang="en-US" dirty="0" err="1"/>
              <a:t>skulpture</a:t>
            </a:r>
            <a:r>
              <a:rPr lang="en-US" dirty="0"/>
              <a:t> Sara Pons,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razmišljanje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počast</a:t>
            </a:r>
            <a:r>
              <a:rPr lang="en-US" dirty="0"/>
              <a:t>:</a:t>
            </a:r>
          </a:p>
          <a:p>
            <a:r>
              <a:rPr lang="en-US" i="1" dirty="0"/>
              <a:t>"Kad </a:t>
            </a:r>
            <a:r>
              <a:rPr lang="en-US" i="1" dirty="0" err="1"/>
              <a:t>više</a:t>
            </a:r>
            <a:r>
              <a:rPr lang="en-US" i="1" dirty="0"/>
              <a:t> </a:t>
            </a:r>
            <a:r>
              <a:rPr lang="en-US" i="1" dirty="0" err="1"/>
              <a:t>ni</a:t>
            </a:r>
            <a:r>
              <a:rPr lang="en-US" i="1" dirty="0"/>
              <a:t> </a:t>
            </a:r>
            <a:r>
              <a:rPr lang="en-US" i="1" dirty="0" err="1"/>
              <a:t>imena</a:t>
            </a:r>
            <a:r>
              <a:rPr lang="en-US" i="1" dirty="0"/>
              <a:t> </a:t>
            </a:r>
            <a:r>
              <a:rPr lang="en-US" i="1" dirty="0" err="1"/>
              <a:t>krvnika</a:t>
            </a:r>
            <a:r>
              <a:rPr lang="en-US" i="1" dirty="0"/>
              <a:t> ne </a:t>
            </a:r>
            <a:r>
              <a:rPr lang="en-US" i="1" dirty="0" err="1"/>
              <a:t>ostanu</a:t>
            </a:r>
            <a:r>
              <a:rPr lang="en-US" i="1" dirty="0"/>
              <a:t> — </a:t>
            </a:r>
            <a:r>
              <a:rPr lang="en-US" i="1" dirty="0" err="1"/>
              <a:t>ona</a:t>
            </a:r>
            <a:r>
              <a:rPr lang="en-US" i="1" dirty="0"/>
              <a:t> </a:t>
            </a:r>
            <a:r>
              <a:rPr lang="en-US" i="1" dirty="0" err="1"/>
              <a:t>nastavlja</a:t>
            </a:r>
            <a:r>
              <a:rPr lang="en-US" i="1" dirty="0"/>
              <a:t> </a:t>
            </a:r>
            <a:r>
              <a:rPr lang="en-US" i="1" dirty="0" err="1"/>
              <a:t>živjeti</a:t>
            </a:r>
            <a:r>
              <a:rPr lang="en-US" i="1" dirty="0"/>
              <a:t>. Ali </a:t>
            </a:r>
            <a:r>
              <a:rPr lang="en-US" i="1" dirty="0" err="1"/>
              <a:t>neka</a:t>
            </a:r>
            <a:r>
              <a:rPr lang="en-US" i="1" dirty="0"/>
              <a:t> se </a:t>
            </a:r>
            <a:r>
              <a:rPr lang="en-US" i="1" dirty="0" err="1"/>
              <a:t>nikad</a:t>
            </a:r>
            <a:r>
              <a:rPr lang="en-US" i="1" dirty="0"/>
              <a:t> ne </a:t>
            </a:r>
            <a:r>
              <a:rPr lang="en-US" i="1" dirty="0" err="1"/>
              <a:t>vrati</a:t>
            </a:r>
            <a:r>
              <a:rPr lang="en-US" i="1" dirty="0"/>
              <a:t> </a:t>
            </a:r>
            <a:r>
              <a:rPr lang="en-US" i="1" dirty="0" err="1"/>
              <a:t>ona</a:t>
            </a:r>
            <a:r>
              <a:rPr lang="en-US" i="1" dirty="0"/>
              <a:t> </a:t>
            </a:r>
            <a:r>
              <a:rPr lang="en-US" i="1" dirty="0" err="1"/>
              <a:t>duga</a:t>
            </a:r>
            <a:r>
              <a:rPr lang="en-US" i="1" dirty="0"/>
              <a:t> </a:t>
            </a:r>
            <a:r>
              <a:rPr lang="en-US" i="1" dirty="0" err="1"/>
              <a:t>sjena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rijeka</a:t>
            </a:r>
            <a:r>
              <a:rPr lang="en-US" i="1" dirty="0"/>
              <a:t> </a:t>
            </a:r>
            <a:r>
              <a:rPr lang="en-US" i="1" dirty="0" err="1"/>
              <a:t>krvi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suza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blata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žalosti</a:t>
            </a:r>
            <a:r>
              <a:rPr lang="en-US" i="1" dirty="0"/>
              <a:t> </a:t>
            </a:r>
            <a:r>
              <a:rPr lang="en-US" i="1" dirty="0" err="1"/>
              <a:t>koja</a:t>
            </a:r>
            <a:r>
              <a:rPr lang="en-US" i="1" dirty="0"/>
              <a:t> je </a:t>
            </a:r>
            <a:r>
              <a:rPr lang="en-US" i="1" dirty="0" err="1"/>
              <a:t>ugušila</a:t>
            </a:r>
            <a:r>
              <a:rPr lang="en-US" i="1" dirty="0"/>
              <a:t> </a:t>
            </a:r>
            <a:r>
              <a:rPr lang="en-US" i="1" dirty="0" err="1"/>
              <a:t>toliku</a:t>
            </a:r>
            <a:r>
              <a:rPr lang="en-US" i="1" dirty="0"/>
              <a:t> </a:t>
            </a:r>
            <a:r>
              <a:rPr lang="en-US" i="1" dirty="0" err="1"/>
              <a:t>ljepotu</a:t>
            </a:r>
            <a:r>
              <a:rPr lang="en-US" i="1" dirty="0"/>
              <a:t>, </a:t>
            </a:r>
            <a:r>
              <a:rPr lang="en-US" i="1" dirty="0" err="1"/>
              <a:t>čiji</a:t>
            </a:r>
            <a:r>
              <a:rPr lang="en-US" i="1" dirty="0"/>
              <a:t> </a:t>
            </a:r>
            <a:r>
              <a:rPr lang="en-US" i="1" dirty="0" err="1"/>
              <a:t>simbol</a:t>
            </a:r>
            <a:r>
              <a:rPr lang="en-US" i="1" dirty="0"/>
              <a:t> </a:t>
            </a:r>
            <a:r>
              <a:rPr lang="en-US" i="1" dirty="0" err="1"/>
              <a:t>bijaše</a:t>
            </a:r>
            <a:r>
              <a:rPr lang="en-US" i="1" dirty="0"/>
              <a:t> </a:t>
            </a:r>
            <a:r>
              <a:rPr lang="en-US" i="1" dirty="0" err="1"/>
              <a:t>djevojka</a:t>
            </a:r>
            <a:r>
              <a:rPr lang="en-US" i="1" dirty="0"/>
              <a:t> u </a:t>
            </a:r>
            <a:r>
              <a:rPr lang="en-US" i="1" dirty="0" err="1"/>
              <a:t>cvatu</a:t>
            </a:r>
            <a:r>
              <a:rPr lang="en-US" i="1" dirty="0"/>
              <a:t>."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77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F902-D1E1-2D71-CCD9-A2E76362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DC6908-42E8-C2A2-3E22-37C392023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1342" y="840257"/>
            <a:ext cx="6903310" cy="5177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13B52-B52C-4963-A42D-B12C8390B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2427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0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81E95-48E8-1BA5-7955-694EB404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 </a:t>
            </a:r>
            <a:r>
              <a:rPr lang="en-US" b="1" dirty="0" err="1"/>
              <a:t>monolitu</a:t>
            </a:r>
            <a:r>
              <a:rPr lang="en-US" b="1" dirty="0"/>
              <a:t> od </a:t>
            </a:r>
            <a:r>
              <a:rPr lang="en-US" b="1" dirty="0" err="1"/>
              <a:t>čelika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604E-5D72-B99A-E857-D92B41A21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ulaza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trg</a:t>
            </a:r>
            <a:r>
              <a:rPr lang="en-US" dirty="0"/>
              <a:t> s </a:t>
            </a:r>
            <a:r>
              <a:rPr lang="en-US" dirty="0" err="1"/>
              <a:t>Travesía</a:t>
            </a:r>
            <a:r>
              <a:rPr lang="en-US" dirty="0"/>
              <a:t> de Sant Antoni, </a:t>
            </a:r>
            <a:r>
              <a:rPr lang="en-US" dirty="0" err="1"/>
              <a:t>postavljen</a:t>
            </a:r>
            <a:r>
              <a:rPr lang="en-US" dirty="0"/>
              <a:t> 1998. </a:t>
            </a:r>
            <a:r>
              <a:rPr lang="en-US" dirty="0" err="1"/>
              <a:t>godine</a:t>
            </a:r>
            <a:r>
              <a:rPr lang="en-US" dirty="0"/>
              <a:t>:</a:t>
            </a:r>
          </a:p>
          <a:p>
            <a:r>
              <a:rPr lang="en-US" dirty="0"/>
              <a:t>Na </a:t>
            </a:r>
            <a:r>
              <a:rPr lang="en-US" dirty="0" err="1"/>
              <a:t>monolitu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ispisane</a:t>
            </a:r>
            <a:r>
              <a:rPr lang="en-US" dirty="0"/>
              <a:t> Annine </a:t>
            </a:r>
            <a:r>
              <a:rPr lang="en-US" dirty="0" err="1"/>
              <a:t>vlastite</a:t>
            </a:r>
            <a:r>
              <a:rPr lang="en-US" dirty="0"/>
              <a:t> </a:t>
            </a:r>
            <a:r>
              <a:rPr lang="en-US" dirty="0" err="1"/>
              <a:t>riječi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njenog</a:t>
            </a:r>
            <a:r>
              <a:rPr lang="en-US" dirty="0"/>
              <a:t> </a:t>
            </a:r>
            <a:r>
              <a:rPr lang="en-US" dirty="0" err="1"/>
              <a:t>dnevnika</a:t>
            </a:r>
            <a:r>
              <a:rPr lang="en-US" dirty="0"/>
              <a:t>, od 15. </a:t>
            </a:r>
            <a:r>
              <a:rPr lang="en-US" dirty="0" err="1"/>
              <a:t>srpnja</a:t>
            </a:r>
            <a:r>
              <a:rPr lang="en-US" dirty="0"/>
              <a:t> 1944. — </a:t>
            </a:r>
            <a:r>
              <a:rPr lang="en-US" dirty="0" err="1"/>
              <a:t>samo</a:t>
            </a:r>
            <a:r>
              <a:rPr lang="en-US" dirty="0"/>
              <a:t> tri </a:t>
            </a:r>
            <a:r>
              <a:rPr lang="en-US" dirty="0" err="1"/>
              <a:t>tjedna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je </a:t>
            </a:r>
            <a:r>
              <a:rPr lang="en-US" dirty="0" err="1"/>
              <a:t>uhapšena</a:t>
            </a:r>
            <a:r>
              <a:rPr lang="en-US" dirty="0"/>
              <a:t> —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glase</a:t>
            </a:r>
            <a:r>
              <a:rPr lang="en-US" dirty="0"/>
              <a:t> (u </a:t>
            </a:r>
            <a:r>
              <a:rPr lang="en-US" dirty="0" err="1"/>
              <a:t>prijevodu</a:t>
            </a:r>
            <a:r>
              <a:rPr lang="en-US" dirty="0"/>
              <a:t> s </a:t>
            </a:r>
            <a:r>
              <a:rPr lang="en-US" dirty="0" err="1"/>
              <a:t>katalonskog</a:t>
            </a:r>
            <a:r>
              <a:rPr lang="en-US" dirty="0"/>
              <a:t>/</a:t>
            </a:r>
            <a:r>
              <a:rPr lang="en-US" dirty="0" err="1"/>
              <a:t>španskog</a:t>
            </a:r>
            <a:r>
              <a:rPr lang="en-US" dirty="0"/>
              <a:t>):</a:t>
            </a:r>
          </a:p>
          <a:p>
            <a:r>
              <a:rPr lang="en-US" i="1" dirty="0"/>
              <a:t>"Vidim </a:t>
            </a:r>
            <a:r>
              <a:rPr lang="en-US" i="1" dirty="0" err="1"/>
              <a:t>kako</a:t>
            </a:r>
            <a:r>
              <a:rPr lang="en-US" i="1" dirty="0"/>
              <a:t> se </a:t>
            </a:r>
            <a:r>
              <a:rPr lang="en-US" i="1" dirty="0" err="1"/>
              <a:t>svijet</a:t>
            </a:r>
            <a:r>
              <a:rPr lang="en-US" i="1" dirty="0"/>
              <a:t> </a:t>
            </a:r>
            <a:r>
              <a:rPr lang="en-US" i="1" dirty="0" err="1"/>
              <a:t>polako</a:t>
            </a:r>
            <a:r>
              <a:rPr lang="en-US" i="1" dirty="0"/>
              <a:t> </a:t>
            </a:r>
            <a:r>
              <a:rPr lang="en-US" i="1" dirty="0" err="1"/>
              <a:t>pretvara</a:t>
            </a:r>
            <a:r>
              <a:rPr lang="en-US" i="1" dirty="0"/>
              <a:t> u </a:t>
            </a:r>
            <a:r>
              <a:rPr lang="en-US" i="1" dirty="0" err="1"/>
              <a:t>pustinju</a:t>
            </a:r>
            <a:r>
              <a:rPr lang="en-US" i="1" dirty="0"/>
              <a:t>, </a:t>
            </a:r>
            <a:r>
              <a:rPr lang="en-US" i="1" dirty="0" err="1"/>
              <a:t>sve</a:t>
            </a:r>
            <a:r>
              <a:rPr lang="en-US" i="1" dirty="0"/>
              <a:t> </a:t>
            </a:r>
            <a:r>
              <a:rPr lang="en-US" i="1" dirty="0" err="1"/>
              <a:t>glasnije</a:t>
            </a:r>
            <a:r>
              <a:rPr lang="en-US" i="1" dirty="0"/>
              <a:t> </a:t>
            </a:r>
            <a:r>
              <a:rPr lang="en-US" i="1" dirty="0" err="1"/>
              <a:t>čujem</a:t>
            </a:r>
            <a:r>
              <a:rPr lang="en-US" i="1" dirty="0"/>
              <a:t> </a:t>
            </a:r>
            <a:r>
              <a:rPr lang="en-US" i="1" dirty="0" err="1"/>
              <a:t>grmljavinu</a:t>
            </a:r>
            <a:r>
              <a:rPr lang="en-US" i="1" dirty="0"/>
              <a:t> </a:t>
            </a:r>
            <a:r>
              <a:rPr lang="en-US" i="1" dirty="0" err="1"/>
              <a:t>koja</a:t>
            </a:r>
            <a:r>
              <a:rPr lang="en-US" i="1" dirty="0"/>
              <a:t> se </a:t>
            </a:r>
            <a:r>
              <a:rPr lang="en-US" i="1" dirty="0" err="1"/>
              <a:t>bliži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koja</a:t>
            </a:r>
            <a:r>
              <a:rPr lang="en-US" i="1" dirty="0"/>
              <a:t> </a:t>
            </a:r>
            <a:r>
              <a:rPr lang="en-US" i="1" dirty="0" err="1"/>
              <a:t>će</a:t>
            </a:r>
            <a:r>
              <a:rPr lang="en-US" i="1" dirty="0"/>
              <a:t> </a:t>
            </a:r>
            <a:r>
              <a:rPr lang="en-US" i="1" dirty="0" err="1"/>
              <a:t>nas</a:t>
            </a:r>
            <a:r>
              <a:rPr lang="en-US" i="1" dirty="0"/>
              <a:t> </a:t>
            </a:r>
            <a:r>
              <a:rPr lang="en-US" i="1" dirty="0" err="1"/>
              <a:t>ubiti</a:t>
            </a:r>
            <a:r>
              <a:rPr lang="en-US" i="1" dirty="0"/>
              <a:t>, </a:t>
            </a:r>
            <a:r>
              <a:rPr lang="en-US" i="1" dirty="0" err="1"/>
              <a:t>dijelim</a:t>
            </a:r>
            <a:r>
              <a:rPr lang="en-US" i="1" dirty="0"/>
              <a:t> </a:t>
            </a:r>
            <a:r>
              <a:rPr lang="en-US" i="1" dirty="0" err="1"/>
              <a:t>bol</a:t>
            </a:r>
            <a:r>
              <a:rPr lang="en-US" i="1" dirty="0"/>
              <a:t> </a:t>
            </a:r>
            <a:r>
              <a:rPr lang="en-US" i="1" dirty="0" err="1"/>
              <a:t>milijuna</a:t>
            </a:r>
            <a:r>
              <a:rPr lang="en-US" i="1" dirty="0"/>
              <a:t> </a:t>
            </a:r>
            <a:r>
              <a:rPr lang="en-US" i="1" dirty="0" err="1"/>
              <a:t>ljudi</a:t>
            </a:r>
            <a:r>
              <a:rPr lang="en-US" i="1" dirty="0"/>
              <a:t>, a </a:t>
            </a:r>
            <a:r>
              <a:rPr lang="en-US" i="1" dirty="0" err="1"/>
              <a:t>ipak</a:t>
            </a:r>
            <a:r>
              <a:rPr lang="en-US" i="1" dirty="0"/>
              <a:t>, </a:t>
            </a:r>
            <a:r>
              <a:rPr lang="en-US" i="1" dirty="0" err="1"/>
              <a:t>kada</a:t>
            </a:r>
            <a:r>
              <a:rPr lang="en-US" i="1" dirty="0"/>
              <a:t> </a:t>
            </a:r>
            <a:r>
              <a:rPr lang="en-US" i="1" dirty="0" err="1"/>
              <a:t>pogledam</a:t>
            </a:r>
            <a:r>
              <a:rPr lang="en-US" i="1" dirty="0"/>
              <a:t> </a:t>
            </a:r>
            <a:r>
              <a:rPr lang="en-US" i="1" dirty="0" err="1"/>
              <a:t>nebo</a:t>
            </a:r>
            <a:r>
              <a:rPr lang="en-US" i="1" dirty="0"/>
              <a:t>, </a:t>
            </a:r>
            <a:r>
              <a:rPr lang="en-US" i="1" dirty="0" err="1"/>
              <a:t>mislim</a:t>
            </a:r>
            <a:r>
              <a:rPr lang="en-US" i="1" dirty="0"/>
              <a:t> da </a:t>
            </a:r>
            <a:r>
              <a:rPr lang="en-US" i="1" dirty="0" err="1"/>
              <a:t>će</a:t>
            </a:r>
            <a:r>
              <a:rPr lang="en-US" i="1" dirty="0"/>
              <a:t> se </a:t>
            </a:r>
            <a:r>
              <a:rPr lang="en-US" i="1" dirty="0" err="1"/>
              <a:t>sve</a:t>
            </a:r>
            <a:r>
              <a:rPr lang="en-US" i="1" dirty="0"/>
              <a:t> </a:t>
            </a:r>
            <a:r>
              <a:rPr lang="en-US" i="1" dirty="0" err="1"/>
              <a:t>promijeniti</a:t>
            </a:r>
            <a:r>
              <a:rPr lang="en-US" i="1" dirty="0"/>
              <a:t> </a:t>
            </a:r>
            <a:r>
              <a:rPr lang="en-US" i="1" dirty="0" err="1"/>
              <a:t>nabolje</a:t>
            </a:r>
            <a:r>
              <a:rPr lang="en-US" i="1" dirty="0"/>
              <a:t>, da </a:t>
            </a:r>
            <a:r>
              <a:rPr lang="en-US" i="1" dirty="0" err="1"/>
              <a:t>će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ova </a:t>
            </a:r>
            <a:r>
              <a:rPr lang="en-US" i="1" dirty="0" err="1"/>
              <a:t>okrutnost</a:t>
            </a:r>
            <a:r>
              <a:rPr lang="en-US" i="1" dirty="0"/>
              <a:t> </a:t>
            </a:r>
            <a:r>
              <a:rPr lang="en-US" i="1" dirty="0" err="1"/>
              <a:t>jednom</a:t>
            </a:r>
            <a:r>
              <a:rPr lang="en-US" i="1" dirty="0"/>
              <a:t> </a:t>
            </a:r>
            <a:r>
              <a:rPr lang="en-US" i="1" dirty="0" err="1"/>
              <a:t>prestati</a:t>
            </a:r>
            <a:r>
              <a:rPr lang="en-US" i="1" dirty="0"/>
              <a:t>."</a:t>
            </a:r>
            <a:endParaRPr lang="en-US" dirty="0"/>
          </a:p>
          <a:p>
            <a:r>
              <a:rPr lang="en-US" dirty="0"/>
              <a:t>Na </a:t>
            </a:r>
            <a:r>
              <a:rPr lang="en-US" dirty="0" err="1"/>
              <a:t>monolitu</a:t>
            </a:r>
            <a:r>
              <a:rPr lang="en-US" dirty="0"/>
              <a:t> </a:t>
            </a:r>
            <a:r>
              <a:rPr lang="en-US" dirty="0" err="1"/>
              <a:t>stoji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oznaka</a:t>
            </a:r>
            <a:r>
              <a:rPr lang="en-US" dirty="0"/>
              <a:t>: </a:t>
            </a:r>
            <a:r>
              <a:rPr lang="en-US" b="1" dirty="0"/>
              <a:t>PL. ANNA FRANK 1929–1945</a:t>
            </a:r>
            <a:r>
              <a:rPr lang="en-US" dirty="0"/>
              <a:t>. </a:t>
            </a:r>
            <a:r>
              <a:rPr lang="en-US" dirty="0" err="1"/>
              <a:t>Natpis</a:t>
            </a:r>
            <a:r>
              <a:rPr lang="en-US" dirty="0"/>
              <a:t> je s </a:t>
            </a:r>
            <a:r>
              <a:rPr lang="en-US" dirty="0" err="1"/>
              <a:t>prednje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katalonskom</a:t>
            </a:r>
            <a:r>
              <a:rPr lang="en-US" dirty="0"/>
              <a:t>, a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stražnje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španjolskom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45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4CAF-7ABF-505D-FF2B-32429C88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Stari grad – pored </a:t>
            </a:r>
            <a:r>
              <a:rPr lang="en-US" dirty="0" err="1"/>
              <a:t>katedrale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A0FA9-5BDB-0C80-5AA6-55330D62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Male </a:t>
            </a:r>
            <a:r>
              <a:rPr lang="en-US" dirty="0" err="1"/>
              <a:t>uske</a:t>
            </a:r>
            <a:r>
              <a:rPr lang="en-US" dirty="0"/>
              <a:t> </a:t>
            </a:r>
            <a:r>
              <a:rPr lang="en-US" dirty="0" err="1"/>
              <a:t>ulice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Jako stare </a:t>
            </a:r>
            <a:r>
              <a:rPr lang="en-US" dirty="0" err="1"/>
              <a:t>zgrade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53429-F780-E18C-79CA-CDFE059EE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928" y="0"/>
            <a:ext cx="476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C952-03BD-AEE5-A1DD-3DFC13DB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sta</a:t>
            </a:r>
            <a:r>
              <a:rPr lang="en-US" dirty="0"/>
              <a:t> </a:t>
            </a:r>
            <a:r>
              <a:rPr lang="en-US" dirty="0" err="1"/>
              <a:t>nadjemo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AAF30-88C2-A8E1-C4F3-EAA11DBAE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8C91F-A9EF-EC2C-84B6-B106408F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116" y="104432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34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4693-D47A-1B40-3FF4-A2978F41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Spomenici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Jevrejskog</a:t>
            </a:r>
            <a:r>
              <a:rPr lang="en-US" dirty="0"/>
              <a:t> </a:t>
            </a:r>
            <a:r>
              <a:rPr lang="en-US" dirty="0" err="1"/>
              <a:t>groblja</a:t>
            </a:r>
            <a:br>
              <a:rPr lang="en-US" dirty="0"/>
            </a:br>
            <a:r>
              <a:rPr lang="en-US" dirty="0" err="1"/>
              <a:t>sa</a:t>
            </a:r>
            <a:r>
              <a:rPr lang="en-US" dirty="0"/>
              <a:t> Mont</a:t>
            </a:r>
            <a:r>
              <a:rPr lang="sr-Latn-RS" dirty="0"/>
              <a:t>ž</a:t>
            </a:r>
            <a:r>
              <a:rPr lang="en-US" dirty="0" err="1"/>
              <a:t>uika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32448-8D0A-D62C-FAFB-BA4C9F5F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Korisceni su </a:t>
            </a:r>
            <a:r>
              <a:rPr lang="en-US" dirty="0"/>
              <a:t>z</a:t>
            </a:r>
            <a:r>
              <a:rPr lang="sr-Latn-RS" dirty="0"/>
              <a:t>a </a:t>
            </a:r>
            <a:r>
              <a:rPr lang="en-US" dirty="0"/>
              <a:t>z</a:t>
            </a:r>
            <a:r>
              <a:rPr lang="sr-Latn-RS" dirty="0"/>
              <a:t>idanje Barcelone</a:t>
            </a:r>
            <a:endParaRPr lang="en-US" dirty="0"/>
          </a:p>
          <a:p>
            <a:endParaRPr lang="en-US" dirty="0"/>
          </a:p>
          <a:p>
            <a:r>
              <a:rPr lang="en-US" dirty="0"/>
              <a:t>Mont</a:t>
            </a:r>
            <a:r>
              <a:rPr lang="sr-Latn-RS" dirty="0"/>
              <a:t>ž</a:t>
            </a:r>
            <a:r>
              <a:rPr lang="en-US" dirty="0" err="1"/>
              <a:t>uik</a:t>
            </a:r>
            <a:r>
              <a:rPr lang="en-US" dirty="0"/>
              <a:t> = </a:t>
            </a:r>
            <a:r>
              <a:rPr lang="en-US" dirty="0" err="1"/>
              <a:t>mont-planina</a:t>
            </a:r>
            <a:r>
              <a:rPr lang="en-US" dirty="0"/>
              <a:t>  </a:t>
            </a:r>
            <a:r>
              <a:rPr lang="sr-Latn-RS" dirty="0"/>
              <a:t>ž</a:t>
            </a:r>
            <a:r>
              <a:rPr lang="en-US" dirty="0" err="1"/>
              <a:t>uik</a:t>
            </a:r>
            <a:r>
              <a:rPr lang="en-US" dirty="0"/>
              <a:t> (</a:t>
            </a:r>
            <a:r>
              <a:rPr lang="en-US" dirty="0" err="1"/>
              <a:t>juic</a:t>
            </a:r>
            <a:r>
              <a:rPr lang="en-US" dirty="0"/>
              <a:t>) – </a:t>
            </a:r>
            <a:r>
              <a:rPr lang="en-US" dirty="0" err="1"/>
              <a:t>jevrejska</a:t>
            </a:r>
            <a:endParaRPr lang="en-US" dirty="0"/>
          </a:p>
          <a:p>
            <a:endParaRPr lang="en-US" dirty="0"/>
          </a:p>
          <a:p>
            <a:r>
              <a:rPr lang="en-US" dirty="0"/>
              <a:t>Tu je </a:t>
            </a:r>
            <a:r>
              <a:rPr lang="en-US" dirty="0" err="1"/>
              <a:t>bilo</a:t>
            </a:r>
            <a:r>
              <a:rPr lang="en-US" dirty="0"/>
              <a:t> Jevrejsko </a:t>
            </a:r>
            <a:r>
              <a:rPr lang="en-US" dirty="0" err="1"/>
              <a:t>groblje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Barceloni</a:t>
            </a:r>
            <a:r>
              <a:rPr lang="en-US" dirty="0"/>
              <a:t> </a:t>
            </a:r>
            <a:r>
              <a:rPr lang="en-US" dirty="0" err="1"/>
              <a:t>postoji</a:t>
            </a:r>
            <a:r>
              <a:rPr lang="en-US" dirty="0"/>
              <a:t> 109 </a:t>
            </a:r>
            <a:r>
              <a:rPr lang="en-US" dirty="0" err="1"/>
              <a:t>ovakvih</a:t>
            </a:r>
            <a:r>
              <a:rPr lang="en-US" dirty="0"/>
              <a:t> </a:t>
            </a:r>
            <a:r>
              <a:rPr lang="en-US" dirty="0" err="1"/>
              <a:t>kamena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natpisima</a:t>
            </a:r>
            <a:r>
              <a:rPr lang="en-US" dirty="0"/>
              <a:t> </a:t>
            </a:r>
            <a:r>
              <a:rPr lang="en-US" dirty="0" err="1"/>
              <a:t>katalogizovani</a:t>
            </a:r>
            <a:r>
              <a:rPr lang="en-US" dirty="0"/>
              <a:t> u </a:t>
            </a:r>
            <a:r>
              <a:rPr lang="en-US" dirty="0" err="1"/>
              <a:t>Nac</a:t>
            </a:r>
            <a:r>
              <a:rPr lang="en-US" dirty="0"/>
              <a:t> </a:t>
            </a:r>
            <a:r>
              <a:rPr lang="en-US" dirty="0" err="1"/>
              <a:t>Muz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14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6A9214-9260-6E91-12ED-DD4D06CF5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7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211C-EC9E-B987-5779-BA0EE89A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721FC-6669-E6D2-F9E7-C0ADEC856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957A9-1236-38B3-2202-3E47491D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07" y="0"/>
            <a:ext cx="9472786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CECB2C-29C0-A282-E1DD-7D26B07C3B48}"/>
              </a:ext>
            </a:extLst>
          </p:cNvPr>
          <p:cNvSpPr/>
          <p:nvPr/>
        </p:nvSpPr>
        <p:spPr>
          <a:xfrm>
            <a:off x="6096000" y="1544595"/>
            <a:ext cx="2331308" cy="2631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3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B69A2-03C3-8C3B-56BA-CCE6C924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91478-943F-BF58-E44D-8CEA836F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2" y="-1"/>
            <a:ext cx="93279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311-5321-291E-95C9-891A32004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422"/>
            <a:ext cx="10515600" cy="62704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Prema </a:t>
            </a:r>
            <a:r>
              <a:rPr lang="en-US" dirty="0" err="1"/>
              <a:t>zaključcima</a:t>
            </a:r>
            <a:r>
              <a:rPr lang="en-US" dirty="0"/>
              <a:t> </a:t>
            </a:r>
            <a:r>
              <a:rPr lang="en-US" dirty="0" err="1"/>
              <a:t>arhitekte</a:t>
            </a:r>
            <a:r>
              <a:rPr lang="en-US" dirty="0"/>
              <a:t> </a:t>
            </a:r>
            <a:r>
              <a:rPr lang="en-US" dirty="0" err="1"/>
              <a:t>Dominiquea</a:t>
            </a:r>
            <a:r>
              <a:rPr lang="en-US" dirty="0"/>
              <a:t> </a:t>
            </a:r>
            <a:r>
              <a:rPr lang="en-US" dirty="0" err="1"/>
              <a:t>Tomasova</a:t>
            </a:r>
            <a:r>
              <a:rPr lang="en-US" dirty="0"/>
              <a:t>, </a:t>
            </a:r>
            <a:r>
              <a:rPr lang="en-US" dirty="0" err="1"/>
              <a:t>nekropola</a:t>
            </a:r>
            <a:r>
              <a:rPr lang="en-US" dirty="0"/>
              <a:t> bi </a:t>
            </a:r>
            <a:r>
              <a:rPr lang="en-US" dirty="0" err="1"/>
              <a:t>zauzimala</a:t>
            </a:r>
            <a:r>
              <a:rPr lang="en-US" dirty="0"/>
              <a:t> 30% </a:t>
            </a:r>
            <a:r>
              <a:rPr lang="en-US" dirty="0" err="1"/>
              <a:t>veću</a:t>
            </a:r>
            <a:r>
              <a:rPr lang="en-US" dirty="0"/>
              <a:t> </a:t>
            </a:r>
            <a:r>
              <a:rPr lang="en-US" dirty="0" err="1"/>
              <a:t>površinu</a:t>
            </a:r>
            <a:r>
              <a:rPr lang="en-US" dirty="0"/>
              <a:t> od one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joj</a:t>
            </a:r>
            <a:r>
              <a:rPr lang="en-US" dirty="0"/>
              <a:t> je do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pripisivana</a:t>
            </a:r>
            <a:r>
              <a:rPr lang="en-US" dirty="0"/>
              <a:t> ; </a:t>
            </a:r>
            <a:r>
              <a:rPr lang="en-US" dirty="0" err="1"/>
              <a:t>Ovaj</a:t>
            </a:r>
            <a:r>
              <a:rPr lang="en-US" dirty="0"/>
              <a:t> rad, koji je </a:t>
            </a:r>
            <a:r>
              <a:rPr lang="en-US" dirty="0" err="1"/>
              <a:t>razvijen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osnovu</a:t>
            </a:r>
            <a:r>
              <a:rPr lang="en-US" dirty="0"/>
              <a:t> </a:t>
            </a:r>
            <a:r>
              <a:rPr lang="en-US" dirty="0" err="1"/>
              <a:t>analize</a:t>
            </a:r>
            <a:r>
              <a:rPr lang="en-US" dirty="0"/>
              <a:t> </a:t>
            </a:r>
            <a:r>
              <a:rPr lang="en-US" dirty="0" err="1"/>
              <a:t>različitih</a:t>
            </a:r>
            <a:r>
              <a:rPr lang="en-US" dirty="0"/>
              <a:t> </a:t>
            </a:r>
            <a:r>
              <a:rPr lang="en-US" dirty="0" err="1"/>
              <a:t>notarskih</a:t>
            </a:r>
            <a:r>
              <a:rPr lang="en-US" dirty="0"/>
              <a:t> </a:t>
            </a:r>
            <a:r>
              <a:rPr lang="en-US" dirty="0" err="1"/>
              <a:t>dokumentarnih</a:t>
            </a:r>
            <a:r>
              <a:rPr lang="en-US" dirty="0"/>
              <a:t> </a:t>
            </a:r>
            <a:r>
              <a:rPr lang="en-US" dirty="0" err="1"/>
              <a:t>fondova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arhiva</a:t>
            </a:r>
            <a:r>
              <a:rPr lang="en-US" dirty="0"/>
              <a:t> u </a:t>
            </a:r>
            <a:r>
              <a:rPr lang="en-US" dirty="0" err="1"/>
              <a:t>Kataloniji</a:t>
            </a:r>
            <a:r>
              <a:rPr lang="en-US" dirty="0"/>
              <a:t>, </a:t>
            </a:r>
            <a:r>
              <a:rPr lang="en-US" dirty="0" err="1"/>
              <a:t>omogućio</a:t>
            </a:r>
            <a:r>
              <a:rPr lang="en-US" dirty="0"/>
              <a:t> je da se </a:t>
            </a:r>
            <a:r>
              <a:rPr lang="en-US" dirty="0" err="1"/>
              <a:t>prvi</a:t>
            </a:r>
            <a:r>
              <a:rPr lang="en-US" dirty="0"/>
              <a:t> put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značajnom</a:t>
            </a:r>
            <a:r>
              <a:rPr lang="en-US" dirty="0"/>
              <a:t> </a:t>
            </a:r>
            <a:r>
              <a:rPr lang="en-US" dirty="0" err="1"/>
              <a:t>tačnošću</a:t>
            </a:r>
            <a:r>
              <a:rPr lang="en-US" dirty="0"/>
              <a:t> </a:t>
            </a:r>
            <a:r>
              <a:rPr lang="en-US" dirty="0" err="1"/>
              <a:t>utvrdi</a:t>
            </a:r>
            <a:r>
              <a:rPr lang="en-US" dirty="0"/>
              <a:t> </a:t>
            </a:r>
            <a:r>
              <a:rPr lang="en-US" dirty="0" err="1"/>
              <a:t>prostor</a:t>
            </a:r>
            <a:r>
              <a:rPr lang="en-US" dirty="0"/>
              <a:t> koji je </a:t>
            </a:r>
            <a:r>
              <a:rPr lang="en-US" dirty="0" err="1"/>
              <a:t>zauzimalo</a:t>
            </a:r>
            <a:r>
              <a:rPr lang="en-US" dirty="0"/>
              <a:t> </a:t>
            </a:r>
            <a:r>
              <a:rPr lang="en-US" dirty="0" err="1"/>
              <a:t>jevrejsko</a:t>
            </a:r>
            <a:r>
              <a:rPr lang="en-US" dirty="0"/>
              <a:t> </a:t>
            </a:r>
            <a:r>
              <a:rPr lang="en-US" dirty="0" err="1"/>
              <a:t>groblje</a:t>
            </a:r>
            <a:r>
              <a:rPr lang="en-US" dirty="0"/>
              <a:t> u </a:t>
            </a:r>
            <a:r>
              <a:rPr lang="en-US" dirty="0" err="1"/>
              <a:t>Montjuïcu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9. </a:t>
            </a:r>
            <a:r>
              <a:rPr lang="en-US" dirty="0" err="1"/>
              <a:t>i</a:t>
            </a:r>
            <a:r>
              <a:rPr lang="en-US" dirty="0"/>
              <a:t> 14. </a:t>
            </a:r>
            <a:r>
              <a:rPr lang="en-US" dirty="0" err="1"/>
              <a:t>vijeka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Generalitat je 2009.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proglasio</a:t>
            </a:r>
            <a:r>
              <a:rPr lang="en-US" dirty="0"/>
              <a:t> </a:t>
            </a:r>
            <a:r>
              <a:rPr lang="en-US" dirty="0" err="1"/>
              <a:t>staro</a:t>
            </a:r>
            <a:r>
              <a:rPr lang="en-US" dirty="0"/>
              <a:t> </a:t>
            </a:r>
            <a:r>
              <a:rPr lang="en-US" dirty="0" err="1">
                <a:hlinkClick r:id="rId2"/>
              </a:rPr>
              <a:t>jevrejsko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groblje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Montjuïc</a:t>
            </a:r>
            <a:r>
              <a:rPr lang="en-US" dirty="0"/>
              <a:t> </a:t>
            </a:r>
            <a:r>
              <a:rPr lang="en-US" dirty="0" err="1"/>
              <a:t>kulturnim</a:t>
            </a:r>
            <a:r>
              <a:rPr lang="en-US" dirty="0"/>
              <a:t> </a:t>
            </a:r>
            <a:r>
              <a:rPr lang="en-US" dirty="0" err="1"/>
              <a:t>dobrom</a:t>
            </a:r>
            <a:r>
              <a:rPr lang="en-US" dirty="0"/>
              <a:t> od </a:t>
            </a:r>
            <a:r>
              <a:rPr lang="en-US" dirty="0" err="1"/>
              <a:t>nacionalnog</a:t>
            </a:r>
            <a:r>
              <a:rPr lang="en-US" dirty="0"/>
              <a:t> </a:t>
            </a:r>
            <a:r>
              <a:rPr lang="en-US" dirty="0" err="1"/>
              <a:t>interesa</a:t>
            </a:r>
            <a:r>
              <a:rPr lang="en-US" dirty="0"/>
              <a:t> (BCIN) u </a:t>
            </a:r>
            <a:r>
              <a:rPr lang="en-US" dirty="0" err="1"/>
              <a:t>kategoriji</a:t>
            </a:r>
            <a:r>
              <a:rPr lang="en-US" dirty="0"/>
              <a:t> </a:t>
            </a:r>
            <a:r>
              <a:rPr lang="en-US" dirty="0" err="1"/>
              <a:t>istorijskog</a:t>
            </a:r>
            <a:r>
              <a:rPr lang="en-US" dirty="0"/>
              <a:t> </a:t>
            </a:r>
            <a:r>
              <a:rPr lang="en-US" dirty="0" err="1"/>
              <a:t>mesta</a:t>
            </a:r>
            <a:r>
              <a:rPr lang="en-US" dirty="0"/>
              <a:t>, </a:t>
            </a:r>
            <a:r>
              <a:rPr lang="en-US" dirty="0" err="1"/>
              <a:t>odgovarajući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zahtjev</a:t>
            </a:r>
            <a:r>
              <a:rPr lang="en-US" dirty="0"/>
              <a:t> </a:t>
            </a:r>
            <a:r>
              <a:rPr lang="en-US" dirty="0" err="1"/>
              <a:t>jevrejskih</a:t>
            </a:r>
            <a:r>
              <a:rPr lang="en-US" dirty="0"/>
              <a:t> </a:t>
            </a:r>
            <a:r>
              <a:rPr lang="en-US" dirty="0" err="1"/>
              <a:t>zajednica</a:t>
            </a:r>
            <a:r>
              <a:rPr lang="en-US" dirty="0"/>
              <a:t> </a:t>
            </a:r>
            <a:r>
              <a:rPr lang="en-US" dirty="0" err="1"/>
              <a:t>Katalonije</a:t>
            </a:r>
            <a:r>
              <a:rPr lang="en-US" dirty="0"/>
              <a:t>. </a:t>
            </a:r>
            <a:r>
              <a:rPr lang="en-US" dirty="0" err="1"/>
              <a:t>Historijsko</a:t>
            </a:r>
            <a:r>
              <a:rPr lang="en-US" dirty="0"/>
              <a:t> </a:t>
            </a:r>
            <a:r>
              <a:rPr lang="en-US" dirty="0" err="1"/>
              <a:t>mjesto</a:t>
            </a:r>
            <a:r>
              <a:rPr lang="en-US" dirty="0"/>
              <a:t> </a:t>
            </a:r>
            <a:r>
              <a:rPr lang="en-US" dirty="0" err="1"/>
              <a:t>starog</a:t>
            </a:r>
            <a:r>
              <a:rPr lang="en-US" dirty="0"/>
              <a:t> </a:t>
            </a:r>
            <a:r>
              <a:rPr lang="en-US" dirty="0" err="1"/>
              <a:t>jevrejskog</a:t>
            </a:r>
            <a:r>
              <a:rPr lang="en-US" dirty="0"/>
              <a:t> </a:t>
            </a:r>
            <a:r>
              <a:rPr lang="en-US" dirty="0" err="1"/>
              <a:t>groblja</a:t>
            </a:r>
            <a:r>
              <a:rPr lang="en-US" dirty="0"/>
              <a:t> </a:t>
            </a:r>
            <a:r>
              <a:rPr lang="en-US" dirty="0" err="1"/>
              <a:t>Montjuïc</a:t>
            </a:r>
            <a:r>
              <a:rPr lang="en-US" dirty="0"/>
              <a:t> </a:t>
            </a:r>
            <a:r>
              <a:rPr lang="en-US" dirty="0" err="1"/>
              <a:t>nalazi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malom</a:t>
            </a:r>
            <a:r>
              <a:rPr lang="en-US" dirty="0"/>
              <a:t> </a:t>
            </a:r>
            <a:r>
              <a:rPr lang="en-US" dirty="0" err="1"/>
              <a:t>polju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sjeveroistočnoj</a:t>
            </a:r>
            <a:r>
              <a:rPr lang="en-US" dirty="0"/>
              <a:t> </a:t>
            </a:r>
            <a:r>
              <a:rPr lang="en-US" dirty="0" err="1"/>
              <a:t>padini</a:t>
            </a:r>
            <a:r>
              <a:rPr lang="en-US" dirty="0"/>
              <a:t> </a:t>
            </a:r>
            <a:r>
              <a:rPr lang="en-US" dirty="0" err="1"/>
              <a:t>Olimpijske</a:t>
            </a:r>
            <a:r>
              <a:rPr lang="en-US" dirty="0"/>
              <a:t> </a:t>
            </a:r>
            <a:r>
              <a:rPr lang="en-US" dirty="0" err="1"/>
              <a:t>planine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Njegov</a:t>
            </a:r>
            <a:r>
              <a:rPr lang="en-US" dirty="0"/>
              <a:t> </a:t>
            </a:r>
            <a:r>
              <a:rPr lang="en-US" dirty="0" err="1"/>
              <a:t>položaj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brdu</a:t>
            </a:r>
            <a:r>
              <a:rPr lang="en-US" dirty="0"/>
              <a:t> </a:t>
            </a:r>
            <a:r>
              <a:rPr lang="en-US" dirty="0" err="1"/>
              <a:t>olakšava</a:t>
            </a:r>
            <a:r>
              <a:rPr lang="en-US" dirty="0"/>
              <a:t> </a:t>
            </a:r>
            <a:r>
              <a:rPr lang="en-US" dirty="0" err="1"/>
              <a:t>vizuelnu</a:t>
            </a:r>
            <a:r>
              <a:rPr lang="en-US" dirty="0"/>
              <a:t> </a:t>
            </a:r>
            <a:r>
              <a:rPr lang="en-US" dirty="0" err="1"/>
              <a:t>dominaciju</a:t>
            </a:r>
            <a:r>
              <a:rPr lang="en-US" dirty="0"/>
              <a:t> </a:t>
            </a:r>
            <a:r>
              <a:rPr lang="en-US" dirty="0" err="1"/>
              <a:t>starog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</a:t>
            </a:r>
            <a:r>
              <a:rPr lang="en-US" dirty="0" err="1"/>
              <a:t>Barcelone</a:t>
            </a:r>
            <a:r>
              <a:rPr lang="en-US" dirty="0"/>
              <a:t>, koji je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vijekova</a:t>
            </a:r>
            <a:r>
              <a:rPr lang="en-US" dirty="0"/>
              <a:t> bio </a:t>
            </a:r>
            <a:r>
              <a:rPr lang="en-US" dirty="0" err="1"/>
              <a:t>srednjovjekovni</a:t>
            </a:r>
            <a:r>
              <a:rPr lang="en-US" dirty="0"/>
              <a:t> grad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grobljem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jevrejskom</a:t>
            </a:r>
            <a:r>
              <a:rPr lang="en-US" dirty="0"/>
              <a:t> </a:t>
            </a:r>
            <a:r>
              <a:rPr lang="en-US" dirty="0" err="1"/>
              <a:t>četvrti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Kako je </a:t>
            </a:r>
            <a:r>
              <a:rPr lang="en-US" dirty="0" err="1"/>
              <a:t>Tomasov</a:t>
            </a:r>
            <a:r>
              <a:rPr lang="en-US" dirty="0"/>
              <a:t> </a:t>
            </a:r>
            <a:r>
              <a:rPr lang="en-US" dirty="0" err="1"/>
              <a:t>objasnio</a:t>
            </a:r>
            <a:r>
              <a:rPr lang="en-US" dirty="0"/>
              <a:t>, "</a:t>
            </a:r>
            <a:r>
              <a:rPr lang="en-US" dirty="0" err="1"/>
              <a:t>uzimajući</a:t>
            </a:r>
            <a:r>
              <a:rPr lang="en-US" dirty="0"/>
              <a:t> u </a:t>
            </a:r>
            <a:r>
              <a:rPr lang="en-US" dirty="0" err="1"/>
              <a:t>obzir</a:t>
            </a:r>
            <a:r>
              <a:rPr lang="en-US" dirty="0"/>
              <a:t> </a:t>
            </a:r>
            <a:r>
              <a:rPr lang="en-US" dirty="0" err="1"/>
              <a:t>karakteristike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nekropole</a:t>
            </a:r>
            <a:r>
              <a:rPr lang="en-US" dirty="0"/>
              <a:t>,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njene</a:t>
            </a:r>
            <a:r>
              <a:rPr lang="en-US" dirty="0"/>
              <a:t> </a:t>
            </a:r>
            <a:r>
              <a:rPr lang="en-US" dirty="0" err="1"/>
              <a:t>prostranosti</a:t>
            </a:r>
            <a:r>
              <a:rPr lang="en-US" dirty="0"/>
              <a:t>, </a:t>
            </a:r>
            <a:r>
              <a:rPr lang="en-US" dirty="0" err="1"/>
              <a:t>stanja</a:t>
            </a:r>
            <a:r>
              <a:rPr lang="en-US" dirty="0"/>
              <a:t> </a:t>
            </a:r>
            <a:r>
              <a:rPr lang="en-US" dirty="0" err="1"/>
              <a:t>očuvanosti</a:t>
            </a:r>
            <a:r>
              <a:rPr lang="en-US" dirty="0"/>
              <a:t>, </a:t>
            </a:r>
            <a:r>
              <a:rPr lang="en-US" dirty="0" err="1"/>
              <a:t>starine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velikog</a:t>
            </a:r>
            <a:r>
              <a:rPr lang="en-US" dirty="0"/>
              <a:t> </a:t>
            </a:r>
            <a:r>
              <a:rPr lang="en-US" dirty="0" err="1"/>
              <a:t>broja</a:t>
            </a:r>
            <a:r>
              <a:rPr lang="en-US" dirty="0"/>
              <a:t> </a:t>
            </a:r>
            <a:r>
              <a:rPr lang="en-US" dirty="0" err="1"/>
              <a:t>ploča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nadgrobnim</a:t>
            </a:r>
            <a:r>
              <a:rPr lang="en-US" dirty="0"/>
              <a:t> </a:t>
            </a:r>
            <a:r>
              <a:rPr lang="en-US" dirty="0" err="1"/>
              <a:t>natpisima</a:t>
            </a:r>
            <a:r>
              <a:rPr lang="en-US" dirty="0"/>
              <a:t>,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reći</a:t>
            </a:r>
            <a:r>
              <a:rPr lang="en-US" dirty="0"/>
              <a:t> da je to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najznačajnijih</a:t>
            </a:r>
            <a:r>
              <a:rPr lang="en-US" dirty="0"/>
              <a:t> </a:t>
            </a:r>
            <a:r>
              <a:rPr lang="en-US" dirty="0" err="1"/>
              <a:t>ansambala</a:t>
            </a:r>
            <a:r>
              <a:rPr lang="en-US" dirty="0"/>
              <a:t> </a:t>
            </a:r>
            <a:r>
              <a:rPr lang="en-US" dirty="0" err="1"/>
              <a:t>jevrejske</a:t>
            </a:r>
            <a:r>
              <a:rPr lang="en-US" dirty="0"/>
              <a:t> </a:t>
            </a:r>
            <a:r>
              <a:rPr lang="en-US" dirty="0" err="1"/>
              <a:t>kulture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srednjovjekovnog</a:t>
            </a:r>
            <a:r>
              <a:rPr lang="en-US" dirty="0"/>
              <a:t> </a:t>
            </a:r>
            <a:r>
              <a:rPr lang="en-US" dirty="0" err="1"/>
              <a:t>perioda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zapadnom</a:t>
            </a:r>
            <a:r>
              <a:rPr lang="en-US" dirty="0"/>
              <a:t> </a:t>
            </a:r>
            <a:r>
              <a:rPr lang="en-US" dirty="0" err="1"/>
              <a:t>Mediteranu</a:t>
            </a:r>
            <a:r>
              <a:rPr lang="en-US" dirty="0"/>
              <a:t>."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1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AE60-03FB-74C6-4D48-69BBE759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B409E-48DC-CDAA-8593-49FE66F8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1" r="-3141" b="11729"/>
          <a:stretch>
            <a:fillRect/>
          </a:stretch>
        </p:blipFill>
        <p:spPr>
          <a:xfrm>
            <a:off x="1389303" y="0"/>
            <a:ext cx="6012930" cy="68612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9F9A2DE-6415-0390-00B7-7BD027195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33" y="-95954"/>
            <a:ext cx="4641422" cy="69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9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7EBF6-4190-34E7-7D1C-ADFE30F4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2212C-9B41-6AF3-9E14-3891DBE37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78B38-7B5B-9317-FB36-F15662344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79" b="9930"/>
          <a:stretch>
            <a:fillRect/>
          </a:stretch>
        </p:blipFill>
        <p:spPr>
          <a:xfrm>
            <a:off x="0" y="1322172"/>
            <a:ext cx="12192000" cy="48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58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04DB-E291-2F5B-F50B-4CDAB3E6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Miriam 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1C63-7F38-2D8C-769B-1E0869A7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Line 1:</a:t>
            </a:r>
            <a:r>
              <a:rPr lang="en-US" dirty="0"/>
              <a:t> </a:t>
            </a:r>
            <a:r>
              <a:rPr lang="he-IL" dirty="0"/>
              <a:t>קבר אשה החסידה התמימה מ[רת...] </a:t>
            </a:r>
            <a:r>
              <a:rPr lang="he-IL" i="1" dirty="0"/>
              <a:t>"</a:t>
            </a:r>
            <a:endParaRPr lang="en-US" i="1" dirty="0"/>
          </a:p>
          <a:p>
            <a:r>
              <a:rPr lang="en-US" i="1" dirty="0"/>
              <a:t>Grave of a woman, the pious and wholesome [Lady...]"</a:t>
            </a:r>
            <a:endParaRPr lang="en-US" dirty="0"/>
          </a:p>
          <a:p>
            <a:r>
              <a:rPr lang="en-US" b="1" dirty="0"/>
              <a:t>Line 2:</a:t>
            </a:r>
            <a:r>
              <a:rPr lang="en-US" dirty="0"/>
              <a:t> </a:t>
            </a:r>
            <a:r>
              <a:rPr lang="he-IL" dirty="0"/>
              <a:t>ים חי רתי יצחק בר לוי זצ[ל] ונפש[...] </a:t>
            </a:r>
            <a:r>
              <a:rPr lang="he-IL" i="1" dirty="0"/>
              <a:t>"...</a:t>
            </a:r>
            <a:endParaRPr lang="en-US" i="1" dirty="0"/>
          </a:p>
          <a:p>
            <a:r>
              <a:rPr lang="en-US" i="1" dirty="0"/>
              <a:t>daughter/wife of Yitzhak bar Levi, may his memory be blessed..."</a:t>
            </a:r>
            <a:endParaRPr lang="en-US" dirty="0"/>
          </a:p>
          <a:p>
            <a:r>
              <a:rPr lang="en-US" b="1" dirty="0"/>
              <a:t>Line 3: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  <a:r>
              <a:rPr lang="he-IL" dirty="0"/>
              <a:t>מ[...] שנת ד שמה ותהקי[ם...] </a:t>
            </a:r>
            <a:r>
              <a:rPr lang="he-IL" i="1" dirty="0"/>
              <a:t>"...</a:t>
            </a:r>
            <a:r>
              <a:rPr lang="en-US" i="1" dirty="0"/>
              <a:t>in the year [4...], her name..."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3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E92F8A-E30E-0C7F-6B5C-728EF8B46A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8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DD40-E588-A1B2-9F3D-4E259B41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Staro</a:t>
            </a:r>
            <a:r>
              <a:rPr lang="en-US" dirty="0"/>
              <a:t> </a:t>
            </a:r>
            <a:r>
              <a:rPr lang="en-US" dirty="0" err="1"/>
              <a:t>katolicko</a:t>
            </a:r>
            <a:r>
              <a:rPr lang="en-US" dirty="0"/>
              <a:t> </a:t>
            </a:r>
            <a:r>
              <a:rPr lang="en-US" dirty="0" err="1"/>
              <a:t>groblje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B040-BE88-783D-73E2-9874354AC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jednog</a:t>
            </a:r>
            <a:r>
              <a:rPr lang="en-US" dirty="0"/>
              <a:t> </a:t>
            </a:r>
            <a:r>
              <a:rPr lang="en-US" dirty="0" err="1"/>
              <a:t>spomenika</a:t>
            </a:r>
            <a:r>
              <a:rPr lang="en-US" dirty="0"/>
              <a:t> </a:t>
            </a:r>
            <a:r>
              <a:rPr lang="en-US" dirty="0" err="1"/>
              <a:t>nalazi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listi</a:t>
            </a:r>
            <a:r>
              <a:rPr lang="en-US" dirty="0"/>
              <a:t>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turistickih</a:t>
            </a:r>
            <a:r>
              <a:rPr lang="en-US" dirty="0"/>
              <a:t> </a:t>
            </a:r>
            <a:r>
              <a:rPr lang="en-US" dirty="0" err="1"/>
              <a:t>destinacija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"</a:t>
            </a:r>
            <a:r>
              <a:rPr lang="en-US" b="1" dirty="0" err="1"/>
              <a:t>Poljubac</a:t>
            </a:r>
            <a:r>
              <a:rPr lang="en-US" b="1" dirty="0"/>
              <a:t> </a:t>
            </a:r>
            <a:r>
              <a:rPr lang="en-US" b="1" dirty="0" err="1"/>
              <a:t>smrti</a:t>
            </a:r>
            <a:r>
              <a:rPr lang="en-US" b="1" dirty="0"/>
              <a:t>"</a:t>
            </a:r>
            <a:r>
              <a:rPr lang="en-US" dirty="0"/>
              <a:t> (</a:t>
            </a:r>
            <a:r>
              <a:rPr lang="en-US" i="1" dirty="0"/>
              <a:t>El </a:t>
            </a:r>
            <a:r>
              <a:rPr lang="en-US" i="1" dirty="0" err="1"/>
              <a:t>petó</a:t>
            </a:r>
            <a:r>
              <a:rPr lang="en-US" i="1" dirty="0"/>
              <a:t> de la mort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katalonskom</a:t>
            </a:r>
            <a:r>
              <a:rPr lang="en-US" dirty="0"/>
              <a:t>, </a:t>
            </a:r>
            <a:r>
              <a:rPr lang="en-US" i="1" dirty="0"/>
              <a:t>El </a:t>
            </a:r>
            <a:r>
              <a:rPr lang="en-US" i="1" dirty="0" err="1"/>
              <a:t>beso</a:t>
            </a:r>
            <a:r>
              <a:rPr lang="en-US" i="1" dirty="0"/>
              <a:t> de la </a:t>
            </a:r>
            <a:r>
              <a:rPr lang="en-US" i="1" dirty="0" err="1"/>
              <a:t>muerte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španskom</a:t>
            </a:r>
            <a:r>
              <a:rPr lang="en-US" dirty="0"/>
              <a:t>) je </a:t>
            </a:r>
            <a:r>
              <a:rPr lang="en-US" dirty="0" err="1"/>
              <a:t>mramorna</a:t>
            </a:r>
            <a:r>
              <a:rPr lang="en-US" dirty="0"/>
              <a:t> </a:t>
            </a:r>
            <a:r>
              <a:rPr lang="en-US" dirty="0" err="1"/>
              <a:t>skulptura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1930.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smještena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groblju</a:t>
            </a:r>
            <a:r>
              <a:rPr lang="en-US" dirty="0"/>
              <a:t> </a:t>
            </a:r>
            <a:r>
              <a:rPr lang="en-US" dirty="0" err="1"/>
              <a:t>Poblenou</a:t>
            </a:r>
            <a:r>
              <a:rPr lang="en-US" dirty="0"/>
              <a:t> u </a:t>
            </a:r>
            <a:r>
              <a:rPr lang="en-US" dirty="0" err="1"/>
              <a:t>Barceloni</a:t>
            </a:r>
            <a:r>
              <a:rPr lang="en-US" dirty="0"/>
              <a:t> —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autorstvo</a:t>
            </a:r>
            <a:r>
              <a:rPr lang="en-US" dirty="0"/>
              <a:t>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dalje</a:t>
            </a:r>
            <a:r>
              <a:rPr lang="en-US" dirty="0"/>
              <a:t> </a:t>
            </a:r>
            <a:r>
              <a:rPr lang="en-US" dirty="0" err="1"/>
              <a:t>predmet</a:t>
            </a:r>
            <a:r>
              <a:rPr lang="en-US" dirty="0"/>
              <a:t> </a:t>
            </a:r>
            <a:r>
              <a:rPr lang="en-US" dirty="0" err="1"/>
              <a:t>rasprave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58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40F7-7B46-D5DC-E11F-429533D2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Groblje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C8D619-E4CF-FE88-2FF4-4DFBB6122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88" y="1825625"/>
            <a:ext cx="9435224" cy="4351338"/>
          </a:xfrm>
        </p:spPr>
      </p:pic>
    </p:spTree>
    <p:extLst>
      <p:ext uri="{BB962C8B-B14F-4D97-AF65-F5344CB8AC3E}">
        <p14:creationId xmlns:p14="http://schemas.microsoft.com/office/powerpoint/2010/main" val="3614834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010C-9451-56F6-79D0-2AB9A183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3CD3FA-FC2C-563F-E94C-1EEFCBE5D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76"/>
            <a:ext cx="3590870" cy="67308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6C2BD-8D82-5579-DF9E-A28A05D1D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44" y="0"/>
            <a:ext cx="6961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0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2EEE4-5844-D5BA-F381-DC5A41B25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4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584B-D3D6-571A-0C6A-8100501C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D462B-458D-BA36-04AA-43477B56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59" y="1309816"/>
            <a:ext cx="11701849" cy="5412259"/>
          </a:xfrm>
        </p:spPr>
        <p:txBody>
          <a:bodyPr>
            <a:normAutofit/>
          </a:bodyPr>
          <a:lstStyle/>
          <a:p>
            <a:r>
              <a:rPr lang="en-US" dirty="0" err="1"/>
              <a:t>Skulptura</a:t>
            </a:r>
            <a:r>
              <a:rPr lang="en-US" dirty="0"/>
              <a:t> se </a:t>
            </a:r>
            <a:r>
              <a:rPr lang="en-US" dirty="0" err="1"/>
              <a:t>pripisuje</a:t>
            </a:r>
            <a:r>
              <a:rPr lang="en-US" dirty="0"/>
              <a:t> </a:t>
            </a:r>
            <a:r>
              <a:rPr lang="en-US" b="1" dirty="0" err="1"/>
              <a:t>Jaumeu</a:t>
            </a:r>
            <a:r>
              <a:rPr lang="en-US" b="1" dirty="0"/>
              <a:t> Barbi</a:t>
            </a:r>
            <a:r>
              <a:rPr lang="en-US" dirty="0"/>
              <a:t>, </a:t>
            </a:r>
            <a:r>
              <a:rPr lang="en-US" dirty="0" err="1"/>
              <a:t>čiji</a:t>
            </a:r>
            <a:r>
              <a:rPr lang="en-US" dirty="0"/>
              <a:t> </a:t>
            </a:r>
            <a:r>
              <a:rPr lang="en-US" dirty="0" err="1"/>
              <a:t>potpis</a:t>
            </a:r>
            <a:r>
              <a:rPr lang="en-US" dirty="0"/>
              <a:t> </a:t>
            </a:r>
            <a:r>
              <a:rPr lang="en-US" dirty="0" err="1"/>
              <a:t>stoji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bočnoj</a:t>
            </a:r>
            <a:r>
              <a:rPr lang="en-US" dirty="0"/>
              <a:t> </a:t>
            </a:r>
            <a:r>
              <a:rPr lang="en-US" dirty="0" err="1"/>
              <a:t>strani</a:t>
            </a:r>
            <a:r>
              <a:rPr lang="en-US" dirty="0"/>
              <a:t> </a:t>
            </a:r>
            <a:r>
              <a:rPr lang="en-US" dirty="0" err="1"/>
              <a:t>djela</a:t>
            </a:r>
            <a:r>
              <a:rPr lang="en-US" dirty="0"/>
              <a:t>. </a:t>
            </a:r>
            <a:r>
              <a:rPr lang="en-US" dirty="0" err="1"/>
              <a:t>Međutim</a:t>
            </a:r>
            <a:r>
              <a:rPr lang="en-US" dirty="0"/>
              <a:t>, </a:t>
            </a:r>
            <a:r>
              <a:rPr lang="en-US" dirty="0" err="1"/>
              <a:t>neki</a:t>
            </a:r>
            <a:r>
              <a:rPr lang="en-US" dirty="0"/>
              <a:t> </a:t>
            </a:r>
            <a:r>
              <a:rPr lang="en-US" dirty="0" err="1"/>
              <a:t>smatraju</a:t>
            </a:r>
            <a:r>
              <a:rPr lang="en-US" dirty="0"/>
              <a:t> da </a:t>
            </a:r>
            <a:r>
              <a:rPr lang="en-US" dirty="0" err="1"/>
              <a:t>ju</a:t>
            </a:r>
            <a:r>
              <a:rPr lang="en-US" dirty="0"/>
              <a:t> je </a:t>
            </a:r>
            <a:r>
              <a:rPr lang="en-US" dirty="0" err="1"/>
              <a:t>zapravo</a:t>
            </a:r>
            <a:r>
              <a:rPr lang="en-US" dirty="0"/>
              <a:t> </a:t>
            </a:r>
            <a:r>
              <a:rPr lang="en-US" dirty="0" err="1"/>
              <a:t>dizajnirao</a:t>
            </a:r>
            <a:r>
              <a:rPr lang="en-US" dirty="0"/>
              <a:t> </a:t>
            </a:r>
            <a:r>
              <a:rPr lang="en-US" dirty="0" err="1"/>
              <a:t>njegov</a:t>
            </a:r>
            <a:r>
              <a:rPr lang="en-US" dirty="0"/>
              <a:t> </a:t>
            </a:r>
            <a:r>
              <a:rPr lang="en-US" dirty="0" err="1"/>
              <a:t>zet</a:t>
            </a:r>
            <a:r>
              <a:rPr lang="en-US" dirty="0"/>
              <a:t>, </a:t>
            </a:r>
            <a:r>
              <a:rPr lang="en-US" b="1" dirty="0"/>
              <a:t>Joan </a:t>
            </a:r>
            <a:r>
              <a:rPr lang="en-US" b="1" dirty="0" err="1"/>
              <a:t>Fontbernat</a:t>
            </a:r>
            <a:r>
              <a:rPr lang="en-US" dirty="0"/>
              <a:t>.</a:t>
            </a:r>
          </a:p>
          <a:p>
            <a:r>
              <a:rPr lang="en-US" dirty="0" err="1"/>
              <a:t>Fontbernat</a:t>
            </a:r>
            <a:r>
              <a:rPr lang="en-US" dirty="0"/>
              <a:t> je bio </a:t>
            </a:r>
            <a:r>
              <a:rPr lang="en-US" dirty="0" err="1"/>
              <a:t>najkvalifikovaniji</a:t>
            </a:r>
            <a:r>
              <a:rPr lang="en-US" dirty="0"/>
              <a:t> </a:t>
            </a:r>
            <a:r>
              <a:rPr lang="en-US" dirty="0" err="1"/>
              <a:t>umjetnik</a:t>
            </a:r>
            <a:r>
              <a:rPr lang="en-US" dirty="0"/>
              <a:t> u </a:t>
            </a:r>
            <a:r>
              <a:rPr lang="en-US" dirty="0" err="1"/>
              <a:t>Barbinom</a:t>
            </a:r>
            <a:r>
              <a:rPr lang="en-US" dirty="0"/>
              <a:t> </a:t>
            </a:r>
            <a:r>
              <a:rPr lang="en-US" dirty="0" err="1"/>
              <a:t>ateljeu</a:t>
            </a:r>
            <a:r>
              <a:rPr lang="en-US" dirty="0"/>
              <a:t>, pa se </a:t>
            </a:r>
            <a:r>
              <a:rPr lang="en-US" dirty="0" err="1"/>
              <a:t>smatra</a:t>
            </a:r>
            <a:r>
              <a:rPr lang="en-US" dirty="0"/>
              <a:t> </a:t>
            </a:r>
            <a:r>
              <a:rPr lang="en-US" dirty="0" err="1"/>
              <a:t>verovatnim</a:t>
            </a:r>
            <a:r>
              <a:rPr lang="en-US" dirty="0"/>
              <a:t> da je </a:t>
            </a:r>
            <a:r>
              <a:rPr lang="en-US" dirty="0" err="1"/>
              <a:t>upravo</a:t>
            </a:r>
            <a:r>
              <a:rPr lang="en-US" dirty="0"/>
              <a:t> on </a:t>
            </a:r>
            <a:r>
              <a:rPr lang="en-US" dirty="0" err="1"/>
              <a:t>pravi</a:t>
            </a:r>
            <a:r>
              <a:rPr lang="en-US" dirty="0"/>
              <a:t> </a:t>
            </a:r>
            <a:r>
              <a:rPr lang="en-US" dirty="0" err="1"/>
              <a:t>autor</a:t>
            </a:r>
            <a:r>
              <a:rPr lang="en-US" dirty="0"/>
              <a:t>, </a:t>
            </a:r>
            <a:r>
              <a:rPr lang="en-US" dirty="0" err="1"/>
              <a:t>iako</a:t>
            </a:r>
            <a:r>
              <a:rPr lang="en-US" dirty="0"/>
              <a:t> </a:t>
            </a:r>
            <a:r>
              <a:rPr lang="en-US" dirty="0" err="1"/>
              <a:t>skulptura</a:t>
            </a:r>
            <a:r>
              <a:rPr lang="en-US" dirty="0"/>
              <a:t> </a:t>
            </a:r>
            <a:r>
              <a:rPr lang="en-US" dirty="0" err="1"/>
              <a:t>nosi</a:t>
            </a:r>
            <a:r>
              <a:rPr lang="en-US" dirty="0"/>
              <a:t> </a:t>
            </a:r>
            <a:r>
              <a:rPr lang="en-US" dirty="0" err="1"/>
              <a:t>potpis</a:t>
            </a:r>
            <a:r>
              <a:rPr lang="en-US" dirty="0"/>
              <a:t> </a:t>
            </a:r>
            <a:r>
              <a:rPr lang="en-US" dirty="0" err="1"/>
              <a:t>radionice</a:t>
            </a:r>
            <a:r>
              <a:rPr lang="en-US" dirty="0"/>
              <a:t> </a:t>
            </a:r>
            <a:r>
              <a:rPr lang="en-US" dirty="0" err="1"/>
              <a:t>Jaumea</a:t>
            </a:r>
            <a:r>
              <a:rPr lang="en-US" dirty="0"/>
              <a:t> Barbe.</a:t>
            </a:r>
          </a:p>
          <a:p>
            <a:r>
              <a:rPr lang="en-US" dirty="0" err="1"/>
              <a:t>skulpturu</a:t>
            </a:r>
            <a:r>
              <a:rPr lang="en-US" dirty="0"/>
              <a:t> je </a:t>
            </a:r>
            <a:r>
              <a:rPr lang="en-US" dirty="0" err="1"/>
              <a:t>naručila</a:t>
            </a:r>
            <a:r>
              <a:rPr lang="en-US" dirty="0"/>
              <a:t> </a:t>
            </a:r>
            <a:r>
              <a:rPr lang="en-US" dirty="0" err="1"/>
              <a:t>porodica</a:t>
            </a:r>
            <a:r>
              <a:rPr lang="en-US" dirty="0"/>
              <a:t> </a:t>
            </a:r>
            <a:r>
              <a:rPr lang="en-US" dirty="0" err="1"/>
              <a:t>tekstilnog</a:t>
            </a:r>
            <a:r>
              <a:rPr lang="en-US" dirty="0"/>
              <a:t> </a:t>
            </a:r>
            <a:r>
              <a:rPr lang="en-US" dirty="0" err="1"/>
              <a:t>industrijalca</a:t>
            </a:r>
            <a:r>
              <a:rPr lang="en-US" dirty="0"/>
              <a:t> </a:t>
            </a:r>
            <a:r>
              <a:rPr lang="en-US" dirty="0" err="1"/>
              <a:t>Josepa</a:t>
            </a:r>
            <a:r>
              <a:rPr lang="en-US" dirty="0"/>
              <a:t> </a:t>
            </a:r>
            <a:r>
              <a:rPr lang="en-US" dirty="0" err="1"/>
              <a:t>Llaudeta</a:t>
            </a:r>
            <a:r>
              <a:rPr lang="en-US" dirty="0"/>
              <a:t> Solera, </a:t>
            </a:r>
            <a:r>
              <a:rPr lang="en-US" dirty="0" err="1"/>
              <a:t>posvećena</a:t>
            </a:r>
            <a:r>
              <a:rPr lang="en-US" dirty="0"/>
              <a:t> </a:t>
            </a:r>
            <a:r>
              <a:rPr lang="en-US" dirty="0" err="1"/>
              <a:t>njegovom</a:t>
            </a:r>
            <a:r>
              <a:rPr lang="en-US" dirty="0"/>
              <a:t> </a:t>
            </a:r>
            <a:r>
              <a:rPr lang="en-US" dirty="0" err="1"/>
              <a:t>sinu</a:t>
            </a:r>
            <a:r>
              <a:rPr lang="en-US" dirty="0"/>
              <a:t> koji je </a:t>
            </a:r>
            <a:r>
              <a:rPr lang="en-US" dirty="0" err="1"/>
              <a:t>umro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tinejdžer</a:t>
            </a:r>
            <a:r>
              <a:rPr lang="en-US" dirty="0"/>
              <a:t>. </a:t>
            </a:r>
          </a:p>
          <a:p>
            <a:r>
              <a:rPr lang="en-US" dirty="0"/>
              <a:t>Na </a:t>
            </a:r>
            <a:r>
              <a:rPr lang="en-US" dirty="0" err="1"/>
              <a:t>postamentu</a:t>
            </a:r>
            <a:r>
              <a:rPr lang="en-US" dirty="0"/>
              <a:t> </a:t>
            </a:r>
            <a:r>
              <a:rPr lang="en-US" dirty="0" err="1"/>
              <a:t>ispod</a:t>
            </a:r>
            <a:r>
              <a:rPr lang="en-US" dirty="0"/>
              <a:t> </a:t>
            </a:r>
            <a:r>
              <a:rPr lang="en-US" dirty="0" err="1"/>
              <a:t>skulpture</a:t>
            </a:r>
            <a:r>
              <a:rPr lang="en-US" dirty="0"/>
              <a:t> </a:t>
            </a:r>
            <a:r>
              <a:rPr lang="en-US" dirty="0" err="1"/>
              <a:t>uklesani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stihovi</a:t>
            </a:r>
            <a:r>
              <a:rPr lang="en-US" dirty="0"/>
              <a:t> </a:t>
            </a:r>
            <a:r>
              <a:rPr lang="en-US" dirty="0" err="1"/>
              <a:t>katalonskog</a:t>
            </a:r>
            <a:r>
              <a:rPr lang="en-US" dirty="0"/>
              <a:t> </a:t>
            </a:r>
            <a:r>
              <a:rPr lang="en-US" dirty="0" err="1"/>
              <a:t>pjesnika</a:t>
            </a:r>
            <a:r>
              <a:rPr lang="en-US" dirty="0"/>
              <a:t> </a:t>
            </a:r>
            <a:r>
              <a:rPr lang="en-US" b="1" dirty="0"/>
              <a:t>Jacinta </a:t>
            </a:r>
            <a:r>
              <a:rPr lang="en-US" b="1" dirty="0" err="1"/>
              <a:t>Verdaguera</a:t>
            </a:r>
            <a:r>
              <a:rPr lang="en-US" dirty="0"/>
              <a:t> (1845–1902)</a:t>
            </a:r>
          </a:p>
          <a:p>
            <a:r>
              <a:rPr lang="en-US" dirty="0" err="1"/>
              <a:t>Skulptura</a:t>
            </a:r>
            <a:r>
              <a:rPr lang="en-US" dirty="0"/>
              <a:t> je </a:t>
            </a:r>
            <a:r>
              <a:rPr lang="en-US" dirty="0" err="1"/>
              <a:t>inspirisana</a:t>
            </a:r>
            <a:r>
              <a:rPr lang="en-US" dirty="0"/>
              <a:t> </a:t>
            </a:r>
            <a:r>
              <a:rPr lang="en-US" dirty="0" err="1"/>
              <a:t>reljefom</a:t>
            </a:r>
            <a:r>
              <a:rPr lang="en-US" dirty="0"/>
              <a:t> </a:t>
            </a:r>
            <a:r>
              <a:rPr lang="en-US" dirty="0" err="1"/>
              <a:t>italijanskog</a:t>
            </a:r>
            <a:r>
              <a:rPr lang="en-US" dirty="0"/>
              <a:t> </a:t>
            </a:r>
            <a:r>
              <a:rPr lang="en-US" dirty="0" err="1"/>
              <a:t>vajara</a:t>
            </a:r>
            <a:r>
              <a:rPr lang="en-US" dirty="0"/>
              <a:t> </a:t>
            </a:r>
            <a:r>
              <a:rPr lang="en-US" b="1" dirty="0"/>
              <a:t>Lorenza </a:t>
            </a:r>
            <a:r>
              <a:rPr lang="en-US" b="1" dirty="0" err="1"/>
              <a:t>Maronija</a:t>
            </a:r>
            <a:r>
              <a:rPr lang="en-US" dirty="0"/>
              <a:t> koji se </a:t>
            </a:r>
            <a:r>
              <a:rPr lang="en-US" dirty="0" err="1"/>
              <a:t>nalazi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groblju</a:t>
            </a:r>
            <a:r>
              <a:rPr lang="en-US" dirty="0"/>
              <a:t> </a:t>
            </a:r>
            <a:r>
              <a:rPr lang="en-US" dirty="0" err="1"/>
              <a:t>Monumentale</a:t>
            </a:r>
            <a:r>
              <a:rPr lang="en-US" dirty="0"/>
              <a:t> u </a:t>
            </a:r>
            <a:r>
              <a:rPr lang="en-US" dirty="0" err="1"/>
              <a:t>Milanu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97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6A8E-82BF-B57A-BF5C-B1922748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KRAJ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4057E0-7C7F-1F52-8D1B-46F6AA94E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0" y="1253330"/>
            <a:ext cx="3544892" cy="5545787"/>
          </a:xfrm>
        </p:spPr>
      </p:pic>
    </p:spTree>
    <p:extLst>
      <p:ext uri="{BB962C8B-B14F-4D97-AF65-F5344CB8AC3E}">
        <p14:creationId xmlns:p14="http://schemas.microsoft.com/office/powerpoint/2010/main" val="268837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AA81-63E3-682F-D255-7D93A0F4F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0A77-2B35-352D-FEDE-252B1ED0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8EEE1-0144-5B62-8C05-24ACF4C5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3"/>
            <a:ext cx="12192000" cy="68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B587-0DA8-3E08-C71C-85F61BE7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6543C-CE94-6BCE-16F3-4725CB63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F64DB-5A4A-0382-1211-551A766F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2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1EB7-B9A4-BB9C-A7CD-3A04F1A4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F32DA41-F67E-DEAB-3803-D1E8E9F31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5012" y="0"/>
            <a:ext cx="326554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C2B43-2EE3-F1F2-6589-31328296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508" y="-222422"/>
            <a:ext cx="5767114" cy="5081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25543-43E1-71EE-4E45-47D237269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74" y="1690688"/>
            <a:ext cx="5614679" cy="50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3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BB1E1-99AC-2EED-FC12-877947FA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D9BEA-5EED-C362-AC6E-624180A96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58624-0E0D-2EDC-9559-445DA73F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11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685F1-7FE1-3630-AF3B-B62E506F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10" y="0"/>
            <a:ext cx="476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7A987B-E896-B1A1-DADA-75217169C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Z” 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9A8A70-A90A-F75C-7010-844AF6332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94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0BE1-A2B9-27EF-2FF4-F0165DC76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80984" y="868362"/>
            <a:ext cx="9144000" cy="2387600"/>
          </a:xfrm>
        </p:spPr>
        <p:txBody>
          <a:bodyPr/>
          <a:lstStyle/>
          <a:p>
            <a:r>
              <a:rPr lang="en-US" dirty="0"/>
              <a:t>BARCELONA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10A64-612A-F5FF-0683-A482B9451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92443" y="3429000"/>
            <a:ext cx="9144000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INTERESANTNI DETALJI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veze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Jevrejima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E30B2-FC83-B852-5E31-0973CC3C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C5ACAEC-B32B-3D9B-7195-BB5E2197AD58}"/>
                  </a:ext>
                </a:extLst>
              </p14:cNvPr>
              <p14:cNvContentPartPr/>
              <p14:nvPr/>
            </p14:nvContentPartPr>
            <p14:xfrm>
              <a:off x="9674796" y="197134"/>
              <a:ext cx="1841760" cy="12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C5ACAEC-B32B-3D9B-7195-BB5E2197AD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68676" y="191014"/>
                <a:ext cx="18540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1BD8052-4DCF-F7BB-A270-2EC6715217F6}"/>
                  </a:ext>
                </a:extLst>
              </p14:cNvPr>
              <p14:cNvContentPartPr/>
              <p14:nvPr/>
            </p14:nvContentPartPr>
            <p14:xfrm>
              <a:off x="9736716" y="58894"/>
              <a:ext cx="176760" cy="126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1BD8052-4DCF-F7BB-A270-2EC6715217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30596" y="52774"/>
                <a:ext cx="189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D1C5B0D-3AF4-1655-CAE0-58C25FFC3D15}"/>
                  </a:ext>
                </a:extLst>
              </p14:cNvPr>
              <p14:cNvContentPartPr/>
              <p14:nvPr/>
            </p14:nvContentPartPr>
            <p14:xfrm>
              <a:off x="9749316" y="234574"/>
              <a:ext cx="221400" cy="87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D1C5B0D-3AF4-1655-CAE0-58C25FFC3D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43196" y="228454"/>
                <a:ext cx="233640" cy="9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2791E53-DD46-45C4-F4DE-8428D8225953}"/>
              </a:ext>
            </a:extLst>
          </p:cNvPr>
          <p:cNvGrpSpPr/>
          <p:nvPr/>
        </p:nvGrpSpPr>
        <p:grpSpPr>
          <a:xfrm>
            <a:off x="13345356" y="629494"/>
            <a:ext cx="360" cy="360"/>
            <a:chOff x="13345356" y="629494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2DC38B9-786E-71E5-F47B-ADD2FDD9C844}"/>
                    </a:ext>
                  </a:extLst>
                </p14:cNvPr>
                <p14:cNvContentPartPr/>
                <p14:nvPr/>
              </p14:nvContentPartPr>
              <p14:xfrm>
                <a:off x="13345356" y="629494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2DC38B9-786E-71E5-F47B-ADD2FDD9C84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39236" y="62337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AC9107C-5D86-1761-7D94-ED3E617EF68C}"/>
                    </a:ext>
                  </a:extLst>
                </p14:cNvPr>
                <p14:cNvContentPartPr/>
                <p14:nvPr/>
              </p14:nvContentPartPr>
              <p14:xfrm>
                <a:off x="13345356" y="629494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AC9107C-5D86-1761-7D94-ED3E617EF68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39236" y="62337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ABF3D1-8018-0AEE-D801-68FB04A9F22C}"/>
              </a:ext>
            </a:extLst>
          </p:cNvPr>
          <p:cNvGrpSpPr/>
          <p:nvPr/>
        </p:nvGrpSpPr>
        <p:grpSpPr>
          <a:xfrm>
            <a:off x="11133516" y="221974"/>
            <a:ext cx="393120" cy="229320"/>
            <a:chOff x="11133516" y="221974"/>
            <a:chExt cx="393120" cy="229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040462D-E257-444D-FF70-69B6480F9589}"/>
                    </a:ext>
                  </a:extLst>
                </p14:cNvPr>
                <p14:cNvContentPartPr/>
                <p14:nvPr/>
              </p14:nvContentPartPr>
              <p14:xfrm>
                <a:off x="11133516" y="221974"/>
                <a:ext cx="99360" cy="177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040462D-E257-444D-FF70-69B6480F958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27396" y="215854"/>
                  <a:ext cx="1116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D7345C7-4D0C-A095-F88D-F52EE326BAC5}"/>
                    </a:ext>
                  </a:extLst>
                </p14:cNvPr>
                <p14:cNvContentPartPr/>
                <p14:nvPr/>
              </p14:nvContentPartPr>
              <p14:xfrm>
                <a:off x="11244396" y="221974"/>
                <a:ext cx="282240" cy="2293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D7345C7-4D0C-A095-F88D-F52EE326BAC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238276" y="215854"/>
                  <a:ext cx="294480" cy="24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C0B8ECB-05DD-DEC3-048D-002AA4155339}"/>
                  </a:ext>
                </a:extLst>
              </p14:cNvPr>
              <p14:cNvContentPartPr/>
              <p14:nvPr/>
            </p14:nvContentPartPr>
            <p14:xfrm>
              <a:off x="11281476" y="258694"/>
              <a:ext cx="173520" cy="3263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C0B8ECB-05DD-DEC3-048D-002AA415533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75356" y="252574"/>
                <a:ext cx="185760" cy="32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658BE09-684A-6599-A36C-9CEE9026B370}"/>
                  </a:ext>
                </a:extLst>
              </p14:cNvPr>
              <p14:cNvContentPartPr/>
              <p14:nvPr/>
            </p14:nvContentPartPr>
            <p14:xfrm>
              <a:off x="14024676" y="2594374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658BE09-684A-6599-A36C-9CEE9026B3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018556" y="2588254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29AE9B0-1606-F5F5-36F6-1486C727C2A0}"/>
              </a:ext>
            </a:extLst>
          </p:cNvPr>
          <p:cNvSpPr txBox="1"/>
          <p:nvPr/>
        </p:nvSpPr>
        <p:spPr>
          <a:xfrm>
            <a:off x="11046941" y="156930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172 m</a:t>
            </a:r>
          </a:p>
        </p:txBody>
      </p:sp>
    </p:spTree>
    <p:extLst>
      <p:ext uri="{BB962C8B-B14F-4D97-AF65-F5344CB8AC3E}">
        <p14:creationId xmlns:p14="http://schemas.microsoft.com/office/powerpoint/2010/main" val="3833158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6496</TotalTime>
  <Words>764</Words>
  <Application>Microsoft Office PowerPoint</Application>
  <PresentationFormat>Widescreen</PresentationFormat>
  <Paragraphs>58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Z” L</vt:lpstr>
      <vt:lpstr>BARCELONA</vt:lpstr>
      <vt:lpstr>PowerPoint Presentation</vt:lpstr>
      <vt:lpstr>Secanje na Anu Frank ! deo grada - Gracia</vt:lpstr>
      <vt:lpstr>PowerPoint Presentation</vt:lpstr>
      <vt:lpstr>PowerPoint Presentation</vt:lpstr>
      <vt:lpstr>Na brončanim pločicama uz skulpturu </vt:lpstr>
      <vt:lpstr>PowerPoint Presentation</vt:lpstr>
      <vt:lpstr>Na monolitu od čelika</vt:lpstr>
      <vt:lpstr>Stari grad – pored katedrale</vt:lpstr>
      <vt:lpstr>I sta nadjemo?</vt:lpstr>
      <vt:lpstr>Spomenici sa Jevrejskog groblja sa Montžuika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Miriam ???</vt:lpstr>
      <vt:lpstr>PowerPoint Presentation</vt:lpstr>
      <vt:lpstr>Staro katolicko groblje</vt:lpstr>
      <vt:lpstr>Groblje </vt:lpstr>
      <vt:lpstr>PowerPoint Presentation</vt:lpstr>
      <vt:lpstr>Autor?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Rale Barbi</cp:lastModifiedBy>
  <cp:revision>12</cp:revision>
  <dcterms:created xsi:type="dcterms:W3CDTF">2026-05-25T06:35:57Z</dcterms:created>
  <dcterms:modified xsi:type="dcterms:W3CDTF">2026-05-29T18:52:12Z</dcterms:modified>
</cp:coreProperties>
</file>