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9" r:id="rId4"/>
    <p:sldId id="271" r:id="rId5"/>
    <p:sldId id="262" r:id="rId6"/>
    <p:sldId id="258" r:id="rId7"/>
    <p:sldId id="259" r:id="rId8"/>
    <p:sldId id="260" r:id="rId9"/>
    <p:sldId id="261" r:id="rId10"/>
    <p:sldId id="263" r:id="rId11"/>
    <p:sldId id="272" r:id="rId12"/>
    <p:sldId id="274" r:id="rId13"/>
    <p:sldId id="276" r:id="rId14"/>
    <p:sldId id="273" r:id="rId15"/>
    <p:sldId id="264" r:id="rId16"/>
    <p:sldId id="266" r:id="rId17"/>
    <p:sldId id="265" r:id="rId18"/>
    <p:sldId id="267" r:id="rId19"/>
    <p:sldId id="270" r:id="rId20"/>
    <p:sldId id="268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33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050AF-7823-4B75-9426-F7C22E34ED0A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37883-AC22-4F33-9011-E20525EB4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7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37883-AC22-4F33-9011-E20525EB45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4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D20E7-3412-B266-77E2-53BF9EAE6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72BD04-4832-DE9F-F5E5-34011BB7D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0083E-994F-9E06-C60A-4308B1D8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267A-B857-4718-82F2-F6E62E434225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92F15-4E48-5E8B-39E2-F48463464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30CB1-E7BE-763C-DE71-6786A8673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E828-480A-4F88-8D1F-A9C918A29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35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01C96-E6C1-E50D-17FA-CFEE61B87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1AD702-09F4-CEBB-6C81-C23D2803A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18B50-C6A0-2A35-70FD-B3676BAC7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267A-B857-4718-82F2-F6E62E434225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2E7ED-1846-EE2D-3A75-D0457D072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7CEB7-1664-0159-06BE-CB96FD6C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E828-480A-4F88-8D1F-A9C918A29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7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3D94E-5F97-B9AE-ECC0-92E8676D3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2248AC-65CE-4919-4E6E-BD1E045180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9B809-1AC5-512B-2611-EAFE6A531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267A-B857-4718-82F2-F6E62E434225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DD6D5-AE9F-D5FC-5D31-D680852DA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699D5-DA90-29A3-0029-7A28BDADB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E828-480A-4F88-8D1F-A9C918A29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80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6CCF1-6880-119B-29CE-51C0AFD13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527C4-62FB-7E74-6797-382FCD84E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D8AF5-E41F-85F5-47A7-25A4EDF5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267A-B857-4718-82F2-F6E62E434225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55C97-B7D9-9D3B-660F-5D77FCF79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C33E5-2362-0187-BC0F-736D231A0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E828-480A-4F88-8D1F-A9C918A29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5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7F51B-0D8E-AE58-B715-D52352824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DAEB0-E46D-A5C4-0C93-1EFD7BA70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62DA1-4AC8-B9C2-1A9F-184B1AD76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267A-B857-4718-82F2-F6E62E434225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48C04-23C3-3235-8805-E66C601FA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9626A-CDE1-7A02-EC83-20B8D1BB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E828-480A-4F88-8D1F-A9C918A29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86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5AD1F-36C8-1759-5FCC-77B3174DB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D43F6-1B86-8783-3136-F625E67B24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27B8F8-2D24-4205-6DE4-E9E916B22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671C9-3254-6272-0089-3D97FCEF6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267A-B857-4718-82F2-F6E62E434225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CE0B76-8103-6767-88DA-B947EEE25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A8D53-816F-92A0-9757-9E6D8AB6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E828-480A-4F88-8D1F-A9C918A29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5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8074-677E-B808-E594-172E08D3B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49174-FCA9-1965-9749-6D9641903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C721B-CA51-7E3E-F6F4-82CB2D86F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5022E4-D801-2B71-AEB8-D84B41888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3AC97-25C7-F32E-2D82-EAE6882D35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B03E1C-A257-C504-13A5-E3DB846A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267A-B857-4718-82F2-F6E62E434225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8EF8E-5CF9-A029-EDF8-28507BB55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EC6F6B-C75E-EA4C-628F-6C3639A87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E828-480A-4F88-8D1F-A9C918A29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1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DF9F2-32B2-2ED4-4092-975AE44EA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58834B-0D43-1F11-CD84-308533263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267A-B857-4718-82F2-F6E62E434225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CB184-8535-A51A-7ECB-FD9C0603A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EC2C8-16B5-3EC6-DEEA-A6E8AC1A7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E828-480A-4F88-8D1F-A9C918A29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10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C5D294-C04E-367F-6DD7-C49877C14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267A-B857-4718-82F2-F6E62E434225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7896B7-254B-7356-57F0-FBE756C1E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DA25C-2B85-AFE2-9383-7B26CB078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E828-480A-4F88-8D1F-A9C918A29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72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A03CB-75E8-7ED0-A9BD-E228201FD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C8386-0C0E-87AB-5F11-A4EC6DD31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C997D6-C472-E8E3-64D3-5D3A7A2B5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015BD-D4AD-7AF2-0F0E-E816EACD0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267A-B857-4718-82F2-F6E62E434225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C507B-B0AE-187E-CF26-8E5D1F662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36F0C-3575-C257-BACF-028FD2B8D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E828-480A-4F88-8D1F-A9C918A29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20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C1AF5-02A5-B3C6-6D50-02A312D93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87AC6D-1C1C-8F63-A3A6-C50F22AFE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A3A72-F47E-6E65-14DA-64D05EB1B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1F0CD-98A8-80B5-1907-5F3DBD3F1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267A-B857-4718-82F2-F6E62E434225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BAB6F-1149-9FE3-B731-EA55D90A1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6DC85-055C-7EE3-85FB-FDFDE3609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E828-480A-4F88-8D1F-A9C918A29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01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25E375-D121-DBDD-67C6-B1E3B45A8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925D7-78AD-CA2F-BFE7-8FFB3D241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7997D-A5F0-560F-E066-441C478955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48267A-B857-4718-82F2-F6E62E434225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C02BF-8E3B-5FDB-A348-BA5607505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AC684-0F58-84AF-6921-EAAE9CB93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C4E828-480A-4F88-8D1F-A9C918A29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9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ng.com/ck/a?!&amp;&amp;p=910aa1f0ea8e1b05841fc9f59409035867211955a34c3a6675792d98f4714485JmltdHM9MTc2MzUxMDQwMA&amp;ptn=3&amp;ver=2&amp;hsh=4&amp;fclid=113c4329-1546-6837-3bcc-4ebe14db6927&amp;psq=live+water+vs+dead+water&amp;u=a1aHR0cHM6Ly93YXRlcnB1cmlmaWNhdGlvbmd1aWRlLmNvbS90aGUtZGlmZmVyZW5jZS1iZXR3ZWVuLWRlYWQtYW5kLWxpdmluZy13YXRlci8&amp;ntb=1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D0BBD-B97A-1420-2874-5222E91CE3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 ne </a:t>
            </a:r>
            <a:r>
              <a:rPr lang="en-US" dirty="0" err="1"/>
              <a:t>znamo</a:t>
            </a:r>
            <a:r>
              <a:rPr lang="en-US" dirty="0"/>
              <a:t> o </a:t>
            </a:r>
            <a:r>
              <a:rPr lang="en-US" dirty="0" err="1"/>
              <a:t>vodi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21C09B-6C8A-EEBE-6A19-E5F836E164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Sa </a:t>
            </a:r>
            <a:r>
              <a:rPr lang="en-US" dirty="0" err="1"/>
              <a:t>naucne</a:t>
            </a:r>
            <a:r>
              <a:rPr lang="en-US" dirty="0"/>
              <a:t> </a:t>
            </a:r>
            <a:r>
              <a:rPr lang="en-US" dirty="0" err="1"/>
              <a:t>tacke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07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037CD-56F8-9E83-3AF2-F85857C7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Secret of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074F4-F924-7822-1A88-56F3ADADA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Led je </a:t>
            </a:r>
            <a:r>
              <a:rPr lang="en-US" dirty="0" err="1"/>
              <a:t>klizav</a:t>
            </a:r>
            <a:r>
              <a:rPr lang="en-US" dirty="0"/>
              <a:t> – </a:t>
            </a:r>
            <a:r>
              <a:rPr lang="en-US" dirty="0" err="1"/>
              <a:t>mozes</a:t>
            </a:r>
            <a:r>
              <a:rPr lang="en-US" dirty="0"/>
              <a:t> da </a:t>
            </a:r>
            <a:r>
              <a:rPr lang="en-US" dirty="0" err="1"/>
              <a:t>klizis</a:t>
            </a:r>
            <a:r>
              <a:rPr lang="en-US" dirty="0"/>
              <a:t> bez </a:t>
            </a:r>
            <a:r>
              <a:rPr lang="en-US" dirty="0" err="1"/>
              <a:t>otpora</a:t>
            </a:r>
            <a:endParaRPr lang="en-US" dirty="0"/>
          </a:p>
          <a:p>
            <a:endParaRPr lang="en-US" dirty="0"/>
          </a:p>
          <a:p>
            <a:r>
              <a:rPr lang="en-US" dirty="0"/>
              <a:t>To je </a:t>
            </a:r>
            <a:r>
              <a:rPr lang="en-US" dirty="0" err="1"/>
              <a:t>usled</a:t>
            </a:r>
            <a:r>
              <a:rPr lang="en-US" dirty="0"/>
              <a:t> </a:t>
            </a:r>
            <a:r>
              <a:rPr lang="en-US" dirty="0" err="1"/>
              <a:t>topljenja</a:t>
            </a:r>
            <a:r>
              <a:rPr lang="en-US" dirty="0"/>
              <a:t> pod </a:t>
            </a:r>
            <a:r>
              <a:rPr lang="en-US" dirty="0" err="1"/>
              <a:t>pritiskom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molekularnom</a:t>
            </a:r>
            <a:r>
              <a:rPr lang="en-US" dirty="0"/>
              <a:t> </a:t>
            </a:r>
            <a:r>
              <a:rPr lang="en-US" dirty="0" err="1"/>
              <a:t>nivou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Jedno</a:t>
            </a:r>
            <a:r>
              <a:rPr lang="en-US" dirty="0"/>
              <a:t> </a:t>
            </a:r>
            <a:r>
              <a:rPr lang="en-US" dirty="0" err="1"/>
              <a:t>objasnjenje</a:t>
            </a:r>
            <a:r>
              <a:rPr lang="en-US" dirty="0"/>
              <a:t> je da </a:t>
            </a:r>
            <a:r>
              <a:rPr lang="en-US" dirty="0" err="1"/>
              <a:t>postoje</a:t>
            </a:r>
            <a:r>
              <a:rPr lang="en-US" dirty="0"/>
              <a:t> </a:t>
            </a:r>
            <a:r>
              <a:rPr lang="en-US" dirty="0" err="1"/>
              <a:t>dve</a:t>
            </a:r>
            <a:r>
              <a:rPr lang="en-US" dirty="0"/>
              <a:t> </a:t>
            </a:r>
            <a:r>
              <a:rPr lang="en-US" dirty="0" err="1"/>
              <a:t>vrste</a:t>
            </a:r>
            <a:r>
              <a:rPr lang="en-US" dirty="0"/>
              <a:t> </a:t>
            </a:r>
            <a:r>
              <a:rPr lang="en-US" dirty="0" err="1"/>
              <a:t>molekula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povrsini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leda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311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A3EC5-F889-379E-60E6-C19851004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Molekuli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H</a:t>
            </a:r>
            <a:r>
              <a:rPr lang="en-US" sz="3600" dirty="0"/>
              <a:t>2</a:t>
            </a:r>
            <a:r>
              <a:rPr lang="en-US" dirty="0"/>
              <a:t>O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povrsini</a:t>
            </a:r>
            <a:r>
              <a:rPr lang="en-US" dirty="0"/>
              <a:t> </a:t>
            </a:r>
            <a:r>
              <a:rPr lang="en-US" dirty="0" err="1"/>
              <a:t>leda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C9E440-8C7A-4B4C-87F6-9084313DA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6468" y="1972186"/>
            <a:ext cx="7259063" cy="40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50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9A3E-D8C7-0F80-72D2-9C253D5F0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EF1A91-4070-E2E9-5EE7-BDF02C20C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640" y="75885"/>
            <a:ext cx="9376719" cy="670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85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DB7FE-C71A-18AE-AA8F-382F3CBF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Frekvencija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E1850-FE10-7E70-70CB-8F15FA80A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Kako </a:t>
            </a:r>
            <a:r>
              <a:rPr lang="en-US" dirty="0" err="1"/>
              <a:t>radi</a:t>
            </a:r>
            <a:r>
              <a:rPr lang="en-US" dirty="0"/>
              <a:t> </a:t>
            </a:r>
            <a:r>
              <a:rPr lang="en-US" dirty="0" err="1"/>
              <a:t>mikrorerna</a:t>
            </a:r>
            <a:r>
              <a:rPr lang="en-US" dirty="0"/>
              <a:t>?</a:t>
            </a:r>
          </a:p>
          <a:p>
            <a:r>
              <a:rPr lang="en-US" dirty="0" err="1"/>
              <a:t>Magnetoron</a:t>
            </a:r>
            <a:r>
              <a:rPr lang="en-US" dirty="0"/>
              <a:t> – </a:t>
            </a:r>
            <a:r>
              <a:rPr lang="en-US" dirty="0" err="1"/>
              <a:t>kao</a:t>
            </a:r>
            <a:r>
              <a:rPr lang="en-US" dirty="0"/>
              <a:t> u </a:t>
            </a:r>
            <a:r>
              <a:rPr lang="en-US" dirty="0" err="1"/>
              <a:t>radaru</a:t>
            </a:r>
            <a:endParaRPr lang="en-US" dirty="0"/>
          </a:p>
          <a:p>
            <a:r>
              <a:rPr lang="en-US" dirty="0" err="1"/>
              <a:t>Rezonanca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molekulima</a:t>
            </a:r>
            <a:r>
              <a:rPr lang="en-US" dirty="0"/>
              <a:t> </a:t>
            </a:r>
            <a:r>
              <a:rPr lang="en-US" dirty="0" err="1"/>
              <a:t>vode</a:t>
            </a:r>
            <a:endParaRPr lang="en-US" dirty="0"/>
          </a:p>
          <a:p>
            <a:r>
              <a:rPr lang="en-US" dirty="0"/>
              <a:t>$2.45 </a:t>
            </a:r>
            <a:r>
              <a:rPr lang="en-US" dirty="0" err="1"/>
              <a:t>gigaherca</a:t>
            </a:r>
            <a:r>
              <a:rPr lang="en-US" dirty="0"/>
              <a:t> (GHz)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B54B61-C643-DA03-8143-234551F60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973" y="1690688"/>
            <a:ext cx="44196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35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99672-72FF-C7CC-D861-A5FB1A11E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Pseudo science – </a:t>
            </a:r>
            <a:r>
              <a:rPr lang="en-US" dirty="0" err="1"/>
              <a:t>malo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o tome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C366A-B3E3-3130-4753-C16846323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Memorija</a:t>
            </a:r>
            <a:r>
              <a:rPr lang="en-US" dirty="0"/>
              <a:t> u </a:t>
            </a:r>
            <a:r>
              <a:rPr lang="en-US" dirty="0" err="1"/>
              <a:t>strukturi</a:t>
            </a:r>
            <a:endParaRPr lang="en-US" dirty="0"/>
          </a:p>
          <a:p>
            <a:endParaRPr lang="en-US" dirty="0"/>
          </a:p>
          <a:p>
            <a:r>
              <a:rPr lang="en-US" dirty="0"/>
              <a:t>Kad se </a:t>
            </a:r>
            <a:r>
              <a:rPr lang="en-US" dirty="0" err="1"/>
              <a:t>kristalizuje</a:t>
            </a:r>
            <a:r>
              <a:rPr lang="en-US" dirty="0"/>
              <a:t> led </a:t>
            </a:r>
            <a:r>
              <a:rPr lang="en-US" dirty="0" err="1"/>
              <a:t>gleda</a:t>
            </a:r>
            <a:r>
              <a:rPr lang="en-US" dirty="0"/>
              <a:t> se </a:t>
            </a:r>
            <a:r>
              <a:rPr lang="en-US" dirty="0" err="1"/>
              <a:t>struktura</a:t>
            </a:r>
            <a:r>
              <a:rPr lang="en-US" dirty="0"/>
              <a:t> </a:t>
            </a:r>
            <a:r>
              <a:rPr lang="en-US" dirty="0" err="1"/>
              <a:t>pahuljice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Mozemo</a:t>
            </a:r>
            <a:r>
              <a:rPr lang="en-US" dirty="0"/>
              <a:t> bez </a:t>
            </a:r>
            <a:r>
              <a:rPr lang="en-US" dirty="0" err="1"/>
              <a:t>hrane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ne bez </a:t>
            </a:r>
            <a:r>
              <a:rPr lang="en-US" dirty="0" err="1"/>
              <a:t>vode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616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E5FE9-4EE5-13F8-4EAB-7B176ACD6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Voda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slusa</a:t>
            </a:r>
            <a:r>
              <a:rPr lang="en-US" dirty="0"/>
              <a:t> </a:t>
            </a:r>
            <a:r>
              <a:rPr lang="en-US" dirty="0" err="1"/>
              <a:t>muziku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939CB70-23CA-3BEB-A73B-E20346069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551" y="1825625"/>
            <a:ext cx="9321305" cy="524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93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0CCF9-C01D-951A-CC65-9A4CE59E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Pesma</a:t>
            </a:r>
            <a:r>
              <a:rPr lang="en-US" dirty="0"/>
              <a:t> o </a:t>
            </a:r>
            <a:r>
              <a:rPr lang="en-US" dirty="0" err="1"/>
              <a:t>polomljenoj</a:t>
            </a:r>
            <a:r>
              <a:rPr lang="en-US" dirty="0"/>
              <a:t> </a:t>
            </a:r>
            <a:r>
              <a:rPr lang="en-US" dirty="0" err="1"/>
              <a:t>ljubavi</a:t>
            </a:r>
            <a:r>
              <a:rPr lang="en-US" dirty="0"/>
              <a:t> (broken love)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17F668-C269-3B55-C95D-699E42084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28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6C16A-39C3-E867-CFC6-619EE344D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96C66-E48D-6491-2956-B640DFF02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588700-0A8B-5B0E-CBFE-5BC6D2948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49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E5043-E56B-18EB-1E6F-93A63CFE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 </a:t>
            </a:r>
            <a:r>
              <a:rPr lang="en-US" dirty="0" err="1"/>
              <a:t>smo</a:t>
            </a:r>
            <a:r>
              <a:rPr lang="en-US" dirty="0"/>
              <a:t> 70% </a:t>
            </a:r>
            <a:r>
              <a:rPr lang="en-US" dirty="0" err="1"/>
              <a:t>voda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79479-9760-FDD5-4959-62B117437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 </a:t>
            </a:r>
            <a:r>
              <a:rPr lang="en-US" dirty="0" err="1"/>
              <a:t>mislimo</a:t>
            </a:r>
            <a:r>
              <a:rPr lang="en-US" dirty="0"/>
              <a:t>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pijemo</a:t>
            </a:r>
            <a:r>
              <a:rPr lang="en-US" dirty="0"/>
              <a:t> </a:t>
            </a:r>
            <a:r>
              <a:rPr lang="en-US" dirty="0" err="1"/>
              <a:t>vodu</a:t>
            </a:r>
            <a:r>
              <a:rPr lang="en-US" dirty="0"/>
              <a:t> </a:t>
            </a:r>
            <a:r>
              <a:rPr lang="en-US" dirty="0" err="1"/>
              <a:t>utice</a:t>
            </a:r>
            <a:endParaRPr lang="en-US" dirty="0"/>
          </a:p>
          <a:p>
            <a:endParaRPr lang="en-US" dirty="0"/>
          </a:p>
          <a:p>
            <a:r>
              <a:rPr lang="en-US" dirty="0"/>
              <a:t>Treba </a:t>
            </a:r>
            <a:r>
              <a:rPr lang="en-US" dirty="0" err="1"/>
              <a:t>uvek</a:t>
            </a:r>
            <a:r>
              <a:rPr lang="en-US" dirty="0"/>
              <a:t> da </a:t>
            </a:r>
            <a:r>
              <a:rPr lang="en-US" dirty="0" err="1"/>
              <a:t>imamo</a:t>
            </a:r>
            <a:r>
              <a:rPr lang="en-US" dirty="0"/>
              <a:t> lepe </a:t>
            </a:r>
            <a:r>
              <a:rPr lang="en-US" dirty="0" err="1"/>
              <a:t>dobre</a:t>
            </a:r>
            <a:r>
              <a:rPr lang="en-US" dirty="0"/>
              <a:t> </a:t>
            </a:r>
            <a:r>
              <a:rPr lang="en-US" dirty="0" err="1"/>
              <a:t>vesele</a:t>
            </a:r>
            <a:r>
              <a:rPr lang="en-US" dirty="0"/>
              <a:t> </a:t>
            </a:r>
            <a:r>
              <a:rPr lang="en-US" dirty="0" err="1"/>
              <a:t>misli</a:t>
            </a:r>
            <a:r>
              <a:rPr lang="en-US" dirty="0"/>
              <a:t>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pijemo</a:t>
            </a:r>
            <a:r>
              <a:rPr lang="en-US" dirty="0"/>
              <a:t> </a:t>
            </a:r>
            <a:r>
              <a:rPr lang="en-US" dirty="0" err="1"/>
              <a:t>vodu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862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CDB-1E3F-0285-CA39-FB60E487D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Memorija</a:t>
            </a:r>
            <a:r>
              <a:rPr lang="en-US" dirty="0"/>
              <a:t> u </a:t>
            </a:r>
            <a:r>
              <a:rPr lang="en-US" dirty="0" err="1"/>
              <a:t>vodi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5CF72-5797-13EF-749B-A04A3EDB3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Prica</a:t>
            </a:r>
            <a:r>
              <a:rPr lang="en-US" dirty="0"/>
              <a:t> o </a:t>
            </a:r>
            <a:r>
              <a:rPr lang="en-US" dirty="0" err="1"/>
              <a:t>otrovu</a:t>
            </a:r>
            <a:r>
              <a:rPr lang="en-US" dirty="0"/>
              <a:t> </a:t>
            </a:r>
            <a:r>
              <a:rPr lang="en-US" dirty="0" err="1"/>
              <a:t>zaboravljenom</a:t>
            </a:r>
            <a:r>
              <a:rPr lang="en-US" dirty="0"/>
              <a:t> u </a:t>
            </a:r>
            <a:r>
              <a:rPr lang="en-US" dirty="0" err="1"/>
              <a:t>vodi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83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E1971-79BF-EDC4-2E08-768B5B2B5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Jedina</a:t>
            </a:r>
            <a:r>
              <a:rPr lang="en-US" dirty="0"/>
              <a:t> </a:t>
            </a:r>
            <a:r>
              <a:rPr lang="en-US" dirty="0" err="1"/>
              <a:t>tecnost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je laksa </a:t>
            </a:r>
            <a:r>
              <a:rPr lang="en-US" dirty="0" err="1"/>
              <a:t>kad</a:t>
            </a:r>
            <a:r>
              <a:rPr lang="en-US" dirty="0"/>
              <a:t> se </a:t>
            </a:r>
            <a:r>
              <a:rPr lang="en-US" dirty="0" err="1"/>
              <a:t>zamrzne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83F8C-39E4-4414-F63D-ED26961AA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Ribe </a:t>
            </a:r>
            <a:r>
              <a:rPr lang="en-US" dirty="0" err="1"/>
              <a:t>zimi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da </a:t>
            </a:r>
            <a:r>
              <a:rPr lang="en-US" dirty="0" err="1"/>
              <a:t>opstanu</a:t>
            </a:r>
            <a:r>
              <a:rPr lang="en-US" dirty="0"/>
              <a:t> </a:t>
            </a:r>
            <a:r>
              <a:rPr lang="en-US" dirty="0" err="1"/>
              <a:t>jer</a:t>
            </a:r>
            <a:r>
              <a:rPr lang="en-US" dirty="0"/>
              <a:t> led ide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povrsinu</a:t>
            </a:r>
            <a:r>
              <a:rPr lang="en-US" dirty="0"/>
              <a:t>, </a:t>
            </a:r>
            <a:r>
              <a:rPr lang="en-US" dirty="0" err="1"/>
              <a:t>isplivava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Temperatura</a:t>
            </a:r>
            <a:r>
              <a:rPr lang="en-US" dirty="0"/>
              <a:t> ne </a:t>
            </a:r>
            <a:r>
              <a:rPr lang="en-US" dirty="0" err="1"/>
              <a:t>moze</a:t>
            </a:r>
            <a:r>
              <a:rPr lang="en-US" dirty="0"/>
              <a:t> da </a:t>
            </a:r>
            <a:r>
              <a:rPr lang="en-US" dirty="0" err="1"/>
              <a:t>padne</a:t>
            </a:r>
            <a:r>
              <a:rPr lang="en-US" dirty="0"/>
              <a:t> </a:t>
            </a:r>
            <a:r>
              <a:rPr lang="en-US" dirty="0" err="1"/>
              <a:t>ispod</a:t>
            </a:r>
            <a:r>
              <a:rPr lang="en-US" dirty="0"/>
              <a:t> 4C </a:t>
            </a:r>
          </a:p>
          <a:p>
            <a:r>
              <a:rPr lang="en-US" dirty="0"/>
              <a:t>Od 4 do 0 </a:t>
            </a:r>
            <a:r>
              <a:rPr lang="en-US" dirty="0" err="1"/>
              <a:t>voda</a:t>
            </a:r>
            <a:r>
              <a:rPr lang="en-US" dirty="0"/>
              <a:t> se </a:t>
            </a:r>
            <a:r>
              <a:rPr lang="en-US" dirty="0" err="1"/>
              <a:t>siri</a:t>
            </a:r>
            <a:r>
              <a:rPr lang="en-US" dirty="0"/>
              <a:t> i  led </a:t>
            </a:r>
            <a:r>
              <a:rPr lang="en-US" dirty="0" err="1"/>
              <a:t>ispliva</a:t>
            </a:r>
            <a:r>
              <a:rPr lang="en-US" dirty="0"/>
              <a:t> a dole </a:t>
            </a:r>
            <a:r>
              <a:rPr lang="en-US" dirty="0" err="1"/>
              <a:t>ostaje</a:t>
            </a:r>
            <a:r>
              <a:rPr lang="en-US" dirty="0"/>
              <a:t> 4C</a:t>
            </a:r>
          </a:p>
          <a:p>
            <a:r>
              <a:rPr lang="en-US" dirty="0"/>
              <a:t>Tako </a:t>
            </a:r>
            <a:r>
              <a:rPr lang="en-US" dirty="0" err="1"/>
              <a:t>ribe</a:t>
            </a:r>
            <a:r>
              <a:rPr lang="en-US" dirty="0"/>
              <a:t> </a:t>
            </a:r>
            <a:r>
              <a:rPr lang="en-US" dirty="0" err="1"/>
              <a:t>prezive</a:t>
            </a:r>
            <a:r>
              <a:rPr lang="en-US" dirty="0"/>
              <a:t> u </a:t>
            </a:r>
            <a:r>
              <a:rPr lang="en-US" dirty="0" err="1"/>
              <a:t>zamrznutim</a:t>
            </a:r>
            <a:r>
              <a:rPr lang="en-US" dirty="0"/>
              <a:t> </a:t>
            </a:r>
            <a:r>
              <a:rPr lang="en-US" dirty="0" err="1"/>
              <a:t>jezerima</a:t>
            </a:r>
            <a:endParaRPr lang="en-US" dirty="0"/>
          </a:p>
          <a:p>
            <a:r>
              <a:rPr lang="en-US" dirty="0"/>
              <a:t>Nikad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dnu</a:t>
            </a:r>
            <a:r>
              <a:rPr lang="en-US" dirty="0"/>
              <a:t> ne </a:t>
            </a:r>
            <a:r>
              <a:rPr lang="en-US" dirty="0" err="1"/>
              <a:t>moze</a:t>
            </a:r>
            <a:r>
              <a:rPr lang="en-US" dirty="0"/>
              <a:t> da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ispod</a:t>
            </a:r>
            <a:r>
              <a:rPr lang="en-US" dirty="0"/>
              <a:t> 4C</a:t>
            </a:r>
          </a:p>
        </p:txBody>
      </p:sp>
    </p:spTree>
    <p:extLst>
      <p:ext uri="{BB962C8B-B14F-4D97-AF65-F5344CB8AC3E}">
        <p14:creationId xmlns:p14="http://schemas.microsoft.com/office/powerpoint/2010/main" val="1130152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05387-C47A-01E8-B1F8-069B32475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Ziva </a:t>
            </a:r>
            <a:r>
              <a:rPr lang="en-US" dirty="0" err="1"/>
              <a:t>voda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mrtva</a:t>
            </a:r>
            <a:r>
              <a:rPr lang="en-US" dirty="0"/>
              <a:t> </a:t>
            </a:r>
            <a:r>
              <a:rPr lang="en-US" dirty="0" err="1"/>
              <a:t>voda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52543-6799-5493-FE61-224E4F931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err="1"/>
              <a:t>Živa</a:t>
            </a:r>
            <a:r>
              <a:rPr lang="en-US" b="1" dirty="0"/>
              <a:t> </a:t>
            </a:r>
            <a:r>
              <a:rPr lang="en-US" b="1" dirty="0" err="1"/>
              <a:t>voda</a:t>
            </a:r>
            <a:r>
              <a:rPr lang="en-US" b="1" dirty="0"/>
              <a:t>: </a:t>
            </a:r>
            <a:r>
              <a:rPr lang="en-US" b="1" dirty="0" err="1"/>
              <a:t>Ovaj</a:t>
            </a:r>
            <a:r>
              <a:rPr lang="en-US" b="1" dirty="0"/>
              <a:t> </a:t>
            </a:r>
            <a:r>
              <a:rPr lang="en-US" b="1" dirty="0" err="1"/>
              <a:t>termin</a:t>
            </a:r>
            <a:r>
              <a:rPr lang="en-US" b="1" dirty="0"/>
              <a:t> se </a:t>
            </a:r>
            <a:r>
              <a:rPr lang="en-US" b="1" dirty="0" err="1"/>
              <a:t>odnosi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vodu</a:t>
            </a:r>
            <a:r>
              <a:rPr lang="en-US" b="1" dirty="0"/>
              <a:t> </a:t>
            </a:r>
            <a:r>
              <a:rPr lang="en-US" b="1" dirty="0" err="1"/>
              <a:t>bogatu</a:t>
            </a:r>
            <a:r>
              <a:rPr lang="en-US" b="1" dirty="0"/>
              <a:t> </a:t>
            </a:r>
            <a:r>
              <a:rPr lang="en-US" b="1" dirty="0" err="1"/>
              <a:t>mineralima</a:t>
            </a:r>
            <a:r>
              <a:rPr lang="en-US" b="1" dirty="0"/>
              <a:t>, </a:t>
            </a:r>
            <a:r>
              <a:rPr lang="en-US" b="1" dirty="0" err="1"/>
              <a:t>solima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drugim</a:t>
            </a:r>
            <a:r>
              <a:rPr lang="en-US" b="1" dirty="0"/>
              <a:t> </a:t>
            </a:r>
            <a:r>
              <a:rPr lang="en-US" b="1" dirty="0" err="1"/>
              <a:t>korisnim</a:t>
            </a:r>
            <a:r>
              <a:rPr lang="en-US" b="1" dirty="0"/>
              <a:t> </a:t>
            </a:r>
            <a:r>
              <a:rPr lang="en-US" b="1" dirty="0" err="1"/>
              <a:t>jonima</a:t>
            </a:r>
            <a:r>
              <a:rPr lang="en-US" b="1" dirty="0"/>
              <a:t>. </a:t>
            </a:r>
            <a:r>
              <a:rPr lang="en-US" b="1" dirty="0" err="1"/>
              <a:t>Obuhvata</a:t>
            </a:r>
            <a:r>
              <a:rPr lang="en-US" b="1" dirty="0"/>
              <a:t> </a:t>
            </a:r>
            <a:r>
              <a:rPr lang="en-US" b="1" dirty="0" err="1"/>
              <a:t>izvore</a:t>
            </a:r>
            <a:r>
              <a:rPr lang="en-US" b="1" dirty="0"/>
              <a:t> </a:t>
            </a:r>
            <a:r>
              <a:rPr lang="en-US" b="1" dirty="0" err="1"/>
              <a:t>poput</a:t>
            </a:r>
            <a:r>
              <a:rPr lang="en-US" b="1" dirty="0"/>
              <a:t> </a:t>
            </a:r>
            <a:r>
              <a:rPr lang="en-US" b="1" dirty="0" err="1"/>
              <a:t>izvorske</a:t>
            </a:r>
            <a:r>
              <a:rPr lang="en-US" b="1" dirty="0"/>
              <a:t> </a:t>
            </a:r>
            <a:r>
              <a:rPr lang="en-US" b="1" dirty="0" err="1"/>
              <a:t>vode</a:t>
            </a:r>
            <a:r>
              <a:rPr lang="en-US" b="1" dirty="0"/>
              <a:t>, </a:t>
            </a:r>
            <a:r>
              <a:rPr lang="en-US" b="1" dirty="0" err="1"/>
              <a:t>bunarske</a:t>
            </a:r>
            <a:r>
              <a:rPr lang="en-US" b="1" dirty="0"/>
              <a:t> </a:t>
            </a:r>
            <a:r>
              <a:rPr lang="en-US" b="1" dirty="0" err="1"/>
              <a:t>vode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mineralizirane</a:t>
            </a:r>
            <a:r>
              <a:rPr lang="en-US" b="1" dirty="0"/>
              <a:t> </a:t>
            </a:r>
            <a:r>
              <a:rPr lang="en-US" b="1" dirty="0" err="1"/>
              <a:t>vode</a:t>
            </a:r>
            <a:r>
              <a:rPr lang="en-US" b="1" dirty="0"/>
              <a:t>. </a:t>
            </a:r>
            <a:r>
              <a:rPr lang="en-US" b="1" dirty="0" err="1"/>
              <a:t>Živa</a:t>
            </a:r>
            <a:r>
              <a:rPr lang="en-US" b="1" dirty="0"/>
              <a:t> </a:t>
            </a:r>
            <a:r>
              <a:rPr lang="en-US" b="1" dirty="0" err="1"/>
              <a:t>voda</a:t>
            </a:r>
            <a:r>
              <a:rPr lang="en-US" b="1" dirty="0"/>
              <a:t> se </a:t>
            </a:r>
            <a:r>
              <a:rPr lang="en-US" b="1" dirty="0" err="1"/>
              <a:t>često</a:t>
            </a:r>
            <a:r>
              <a:rPr lang="en-US" b="1" dirty="0"/>
              <a:t> </a:t>
            </a:r>
            <a:r>
              <a:rPr lang="en-US" b="1" dirty="0" err="1"/>
              <a:t>smatra</a:t>
            </a:r>
            <a:r>
              <a:rPr lang="en-US" b="1" dirty="0"/>
              <a:t> </a:t>
            </a:r>
            <a:r>
              <a:rPr lang="en-US" b="1" dirty="0" err="1"/>
              <a:t>zdravijom</a:t>
            </a:r>
            <a:r>
              <a:rPr lang="en-US" b="1" dirty="0"/>
              <a:t> </a:t>
            </a:r>
            <a:r>
              <a:rPr lang="en-US" b="1" dirty="0" err="1"/>
              <a:t>zbog</a:t>
            </a:r>
            <a:r>
              <a:rPr lang="en-US" b="1" dirty="0"/>
              <a:t> </a:t>
            </a:r>
            <a:r>
              <a:rPr lang="en-US" b="1" dirty="0" err="1"/>
              <a:t>svog</a:t>
            </a:r>
            <a:r>
              <a:rPr lang="en-US" b="1" dirty="0"/>
              <a:t> </a:t>
            </a:r>
            <a:r>
              <a:rPr lang="en-US" b="1" dirty="0" err="1"/>
              <a:t>prirodnog</a:t>
            </a:r>
            <a:r>
              <a:rPr lang="en-US" b="1" dirty="0"/>
              <a:t> </a:t>
            </a:r>
            <a:r>
              <a:rPr lang="en-US" b="1" dirty="0" err="1"/>
              <a:t>mineralnog</a:t>
            </a:r>
            <a:r>
              <a:rPr lang="en-US" b="1" dirty="0"/>
              <a:t> </a:t>
            </a:r>
            <a:r>
              <a:rPr lang="en-US" b="1" dirty="0" err="1"/>
              <a:t>sadržaja</a:t>
            </a:r>
            <a:r>
              <a:rPr lang="en-US" b="1" dirty="0"/>
              <a:t>, koji </a:t>
            </a:r>
            <a:r>
              <a:rPr lang="en-US" b="1" dirty="0" err="1"/>
              <a:t>može</a:t>
            </a:r>
            <a:r>
              <a:rPr lang="en-US" b="1" dirty="0"/>
              <a:t> </a:t>
            </a:r>
            <a:r>
              <a:rPr lang="en-US" b="1" dirty="0" err="1"/>
              <a:t>poboljšati</a:t>
            </a:r>
            <a:r>
              <a:rPr lang="en-US" b="1" dirty="0"/>
              <a:t> </a:t>
            </a:r>
            <a:r>
              <a:rPr lang="en-US" b="1" dirty="0" err="1"/>
              <a:t>hidrataciju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pružiti</a:t>
            </a:r>
            <a:r>
              <a:rPr lang="en-US" b="1" dirty="0"/>
              <a:t> </a:t>
            </a:r>
            <a:r>
              <a:rPr lang="en-US" b="1" dirty="0" err="1"/>
              <a:t>esencijalne</a:t>
            </a:r>
            <a:r>
              <a:rPr lang="en-US" b="1" dirty="0"/>
              <a:t> </a:t>
            </a:r>
            <a:r>
              <a:rPr lang="en-US" b="1" dirty="0" err="1"/>
              <a:t>hranjive</a:t>
            </a:r>
            <a:r>
              <a:rPr lang="en-US" b="1" dirty="0"/>
              <a:t> </a:t>
            </a:r>
            <a:r>
              <a:rPr lang="en-US" b="1" dirty="0" err="1"/>
              <a:t>tvari</a:t>
            </a:r>
            <a:r>
              <a:rPr lang="en-US" b="1" dirty="0"/>
              <a:t>. 
</a:t>
            </a:r>
            <a:r>
              <a:rPr lang="en-US" b="1" dirty="0" err="1"/>
              <a:t>Mrtva</a:t>
            </a:r>
            <a:r>
              <a:rPr lang="en-US" b="1" dirty="0"/>
              <a:t> </a:t>
            </a:r>
            <a:r>
              <a:rPr lang="en-US" b="1" dirty="0" err="1"/>
              <a:t>voda</a:t>
            </a:r>
            <a:r>
              <a:rPr lang="en-US" b="1" dirty="0"/>
              <a:t>: </a:t>
            </a:r>
            <a:r>
              <a:rPr lang="en-US" b="1" dirty="0" err="1"/>
              <a:t>Nasuprot</a:t>
            </a:r>
            <a:r>
              <a:rPr lang="en-US" b="1" dirty="0"/>
              <a:t> tome, </a:t>
            </a:r>
            <a:r>
              <a:rPr lang="en-US" b="1" dirty="0" err="1"/>
              <a:t>mrtva</a:t>
            </a:r>
            <a:r>
              <a:rPr lang="en-US" b="1" dirty="0"/>
              <a:t> </a:t>
            </a:r>
            <a:r>
              <a:rPr lang="en-US" b="1" dirty="0" err="1"/>
              <a:t>voda</a:t>
            </a:r>
            <a:r>
              <a:rPr lang="en-US" b="1" dirty="0"/>
              <a:t> je </a:t>
            </a:r>
            <a:r>
              <a:rPr lang="en-US" b="1" dirty="0" err="1"/>
              <a:t>voda</a:t>
            </a:r>
            <a:r>
              <a:rPr lang="en-US" b="1" dirty="0"/>
              <a:t> </a:t>
            </a:r>
            <a:r>
              <a:rPr lang="en-US" b="1" dirty="0" err="1"/>
              <a:t>koja</a:t>
            </a:r>
            <a:r>
              <a:rPr lang="en-US" b="1" dirty="0"/>
              <a:t> je </a:t>
            </a:r>
            <a:r>
              <a:rPr lang="en-US" b="1" dirty="0" err="1"/>
              <a:t>prekomjerno</a:t>
            </a:r>
            <a:r>
              <a:rPr lang="en-US" b="1" dirty="0"/>
              <a:t> </a:t>
            </a:r>
            <a:r>
              <a:rPr lang="en-US" b="1" dirty="0" err="1"/>
              <a:t>pročišćena</a:t>
            </a:r>
            <a:r>
              <a:rPr lang="en-US" b="1" dirty="0"/>
              <a:t>, </a:t>
            </a:r>
            <a:r>
              <a:rPr lang="en-US" b="1" dirty="0" err="1"/>
              <a:t>obično</a:t>
            </a:r>
            <a:r>
              <a:rPr lang="en-US" b="1" dirty="0"/>
              <a:t> </a:t>
            </a:r>
            <a:r>
              <a:rPr lang="en-US" b="1" dirty="0" err="1"/>
              <a:t>procesima</a:t>
            </a:r>
            <a:r>
              <a:rPr lang="en-US" b="1" dirty="0"/>
              <a:t> </a:t>
            </a:r>
            <a:r>
              <a:rPr lang="en-US" b="1" dirty="0" err="1"/>
              <a:t>poput</a:t>
            </a:r>
            <a:r>
              <a:rPr lang="en-US" b="1" dirty="0"/>
              <a:t> </a:t>
            </a:r>
            <a:r>
              <a:rPr lang="en-US" b="1" dirty="0" err="1"/>
              <a:t>destilacije</a:t>
            </a:r>
            <a:r>
              <a:rPr lang="en-US" b="1" dirty="0"/>
              <a:t> </a:t>
            </a:r>
            <a:r>
              <a:rPr lang="en-US" b="1" dirty="0" err="1"/>
              <a:t>ili</a:t>
            </a:r>
            <a:r>
              <a:rPr lang="en-US" b="1" dirty="0"/>
              <a:t> </a:t>
            </a:r>
            <a:r>
              <a:rPr lang="en-US" b="1" dirty="0" err="1"/>
              <a:t>reverzne</a:t>
            </a:r>
            <a:r>
              <a:rPr lang="en-US" b="1" dirty="0"/>
              <a:t> </a:t>
            </a:r>
            <a:r>
              <a:rPr lang="en-US" b="1" dirty="0" err="1"/>
              <a:t>osmoze</a:t>
            </a:r>
            <a:r>
              <a:rPr lang="en-US" b="1" dirty="0"/>
              <a:t>, koji </a:t>
            </a:r>
            <a:r>
              <a:rPr lang="en-US" b="1" dirty="0" err="1"/>
              <a:t>uklanjaju</a:t>
            </a:r>
            <a:r>
              <a:rPr lang="en-US" b="1" dirty="0"/>
              <a:t> </a:t>
            </a:r>
            <a:r>
              <a:rPr lang="en-US" b="1" dirty="0" err="1"/>
              <a:t>sve</a:t>
            </a:r>
            <a:r>
              <a:rPr lang="en-US" b="1" dirty="0"/>
              <a:t> </a:t>
            </a:r>
            <a:r>
              <a:rPr lang="en-US" b="1" dirty="0" err="1"/>
              <a:t>minerale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rastvorene</a:t>
            </a:r>
            <a:r>
              <a:rPr lang="en-US" b="1" dirty="0"/>
              <a:t> </a:t>
            </a:r>
            <a:r>
              <a:rPr lang="en-US" b="1" dirty="0" err="1"/>
              <a:t>čvrste</a:t>
            </a:r>
            <a:r>
              <a:rPr lang="en-US" b="1" dirty="0"/>
              <a:t> </a:t>
            </a:r>
            <a:r>
              <a:rPr lang="en-US" b="1" dirty="0" err="1"/>
              <a:t>materije</a:t>
            </a:r>
            <a:r>
              <a:rPr lang="en-US" b="1" dirty="0"/>
              <a:t>. Ova </a:t>
            </a:r>
            <a:r>
              <a:rPr lang="en-US" b="1" dirty="0" err="1"/>
              <a:t>vrsta</a:t>
            </a:r>
            <a:r>
              <a:rPr lang="en-US" b="1" dirty="0"/>
              <a:t> </a:t>
            </a:r>
            <a:r>
              <a:rPr lang="en-US" b="1" dirty="0" err="1"/>
              <a:t>vode</a:t>
            </a:r>
            <a:r>
              <a:rPr lang="en-US" b="1" dirty="0"/>
              <a:t> </a:t>
            </a:r>
            <a:r>
              <a:rPr lang="en-US" b="1" dirty="0" err="1"/>
              <a:t>nema</a:t>
            </a:r>
            <a:r>
              <a:rPr lang="en-US" b="1" dirty="0"/>
              <a:t> </a:t>
            </a:r>
            <a:r>
              <a:rPr lang="en-US" b="1" dirty="0" err="1"/>
              <a:t>prirodnu</a:t>
            </a:r>
            <a:r>
              <a:rPr lang="en-US" b="1" dirty="0"/>
              <a:t> </a:t>
            </a:r>
            <a:r>
              <a:rPr lang="en-US" b="1" dirty="0" err="1"/>
              <a:t>vitalnost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korisna</a:t>
            </a:r>
            <a:r>
              <a:rPr lang="en-US" b="1" dirty="0"/>
              <a:t> </a:t>
            </a:r>
            <a:r>
              <a:rPr lang="en-US" b="1" dirty="0" err="1"/>
              <a:t>svojstva</a:t>
            </a:r>
            <a:r>
              <a:rPr lang="en-US" b="1" dirty="0"/>
              <a:t> </a:t>
            </a:r>
            <a:r>
              <a:rPr lang="en-US" b="1" dirty="0" err="1"/>
              <a:t>koja</a:t>
            </a:r>
            <a:r>
              <a:rPr lang="en-US" b="1" dirty="0"/>
              <a:t> se </a:t>
            </a:r>
            <a:r>
              <a:rPr lang="en-US" b="1" dirty="0" err="1"/>
              <a:t>nalaze</a:t>
            </a:r>
            <a:r>
              <a:rPr lang="en-US" b="1" dirty="0"/>
              <a:t> u </a:t>
            </a:r>
            <a:r>
              <a:rPr lang="en-US" b="1" dirty="0" err="1"/>
              <a:t>živoj</a:t>
            </a:r>
            <a:r>
              <a:rPr lang="en-US" b="1" dirty="0"/>
              <a:t> </a:t>
            </a:r>
            <a:r>
              <a:rPr lang="en-US" b="1" dirty="0" err="1"/>
              <a:t>vodi</a:t>
            </a:r>
            <a:r>
              <a:rPr lang="en-US" b="1" dirty="0"/>
              <a:t>.</a:t>
            </a:r>
            <a:endParaRPr lang="en-US" u="sng" dirty="0">
              <a:hlinkClick r:id="rId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84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A0DD3-902D-9DCB-E7CD-DBE901FE1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Naucnici</a:t>
            </a:r>
            <a:r>
              <a:rPr lang="en-US" dirty="0"/>
              <a:t> </a:t>
            </a:r>
            <a:r>
              <a:rPr lang="en-US" dirty="0" err="1"/>
              <a:t>pokusavaju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uspevaju</a:t>
            </a:r>
            <a:r>
              <a:rPr lang="en-US" dirty="0"/>
              <a:t> da </a:t>
            </a:r>
            <a:r>
              <a:rPr lang="en-US" dirty="0" err="1"/>
              <a:t>dokazu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D5FE1-FCF6-C1E9-DEFF-4210D4E15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 u </a:t>
            </a:r>
            <a:r>
              <a:rPr lang="en-US" dirty="0" err="1"/>
              <a:t>stvari</a:t>
            </a:r>
            <a:r>
              <a:rPr lang="en-US" dirty="0"/>
              <a:t> </a:t>
            </a:r>
            <a:r>
              <a:rPr lang="en-US" dirty="0" err="1"/>
              <a:t>postoje</a:t>
            </a:r>
            <a:r>
              <a:rPr lang="en-US" dirty="0"/>
              <a:t> </a:t>
            </a:r>
            <a:r>
              <a:rPr lang="en-US" dirty="0" err="1"/>
              <a:t>dve</a:t>
            </a:r>
            <a:r>
              <a:rPr lang="en-US" dirty="0"/>
              <a:t> </a:t>
            </a:r>
            <a:r>
              <a:rPr lang="en-US" dirty="0" err="1"/>
              <a:t>vrste</a:t>
            </a:r>
            <a:r>
              <a:rPr lang="en-US" dirty="0"/>
              <a:t> </a:t>
            </a:r>
            <a:r>
              <a:rPr lang="en-US" dirty="0" err="1"/>
              <a:t>molekula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– </a:t>
            </a:r>
            <a:r>
              <a:rPr lang="en-US" dirty="0" err="1"/>
              <a:t>visoke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niske</a:t>
            </a:r>
            <a:r>
              <a:rPr lang="en-US" dirty="0"/>
              <a:t> </a:t>
            </a:r>
            <a:r>
              <a:rPr lang="en-US" dirty="0" err="1"/>
              <a:t>gustine</a:t>
            </a:r>
            <a:endParaRPr lang="en-US" dirty="0"/>
          </a:p>
          <a:p>
            <a:r>
              <a:rPr lang="en-US" dirty="0" err="1"/>
              <a:t>Zavisi</a:t>
            </a:r>
            <a:r>
              <a:rPr lang="en-US" dirty="0"/>
              <a:t> od temperature </a:t>
            </a:r>
            <a:r>
              <a:rPr lang="en-US" dirty="0" err="1"/>
              <a:t>kojih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vise</a:t>
            </a:r>
          </a:p>
          <a:p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vreme</a:t>
            </a:r>
            <a:r>
              <a:rPr lang="en-US" dirty="0"/>
              <a:t> se bore za </a:t>
            </a:r>
            <a:r>
              <a:rPr lang="en-US" dirty="0" err="1"/>
              <a:t>prevlast</a:t>
            </a:r>
            <a:endParaRPr lang="en-US" dirty="0"/>
          </a:p>
          <a:p>
            <a:r>
              <a:rPr lang="en-US" dirty="0" err="1"/>
              <a:t>Vodonikove</a:t>
            </a:r>
            <a:r>
              <a:rPr lang="en-US" dirty="0"/>
              <a:t> </a:t>
            </a:r>
            <a:r>
              <a:rPr lang="en-US" dirty="0" err="1"/>
              <a:t>veze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kiseonikom</a:t>
            </a:r>
            <a:r>
              <a:rPr lang="en-US" dirty="0"/>
              <a:t> </a:t>
            </a:r>
            <a:r>
              <a:rPr lang="en-US" dirty="0" err="1"/>
              <a:t>stvaraju</a:t>
            </a:r>
            <a:r>
              <a:rPr lang="en-US" dirty="0"/>
              <a:t> </a:t>
            </a:r>
            <a:r>
              <a:rPr lang="en-US" dirty="0" err="1"/>
              <a:t>strukture</a:t>
            </a:r>
            <a:r>
              <a:rPr lang="en-US" dirty="0"/>
              <a:t>: </a:t>
            </a:r>
            <a:r>
              <a:rPr lang="en-US" dirty="0" err="1"/>
              <a:t>guste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retke</a:t>
            </a:r>
            <a:endParaRPr lang="en-US" dirty="0"/>
          </a:p>
          <a:p>
            <a:r>
              <a:rPr lang="en-US" dirty="0"/>
              <a:t>Kad </a:t>
            </a:r>
            <a:r>
              <a:rPr lang="en-US" dirty="0" err="1"/>
              <a:t>gustih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vise – </a:t>
            </a:r>
            <a:r>
              <a:rPr lang="en-US" dirty="0" err="1"/>
              <a:t>smanjuje</a:t>
            </a:r>
            <a:r>
              <a:rPr lang="en-US" dirty="0"/>
              <a:t> se</a:t>
            </a:r>
          </a:p>
          <a:p>
            <a:r>
              <a:rPr lang="en-US" dirty="0"/>
              <a:t>Kad </a:t>
            </a:r>
            <a:r>
              <a:rPr lang="en-US" dirty="0" err="1"/>
              <a:t>retkih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vise – </a:t>
            </a:r>
            <a:r>
              <a:rPr lang="en-US" dirty="0" err="1"/>
              <a:t>povecava</a:t>
            </a:r>
            <a:r>
              <a:rPr lang="en-US" dirty="0"/>
              <a:t> se </a:t>
            </a:r>
            <a:r>
              <a:rPr lang="en-US" dirty="0" err="1"/>
              <a:t>zapremina</a:t>
            </a:r>
            <a:r>
              <a:rPr lang="en-US" dirty="0"/>
              <a:t> (</a:t>
            </a:r>
            <a:r>
              <a:rPr lang="en-US" dirty="0" err="1"/>
              <a:t>kao</a:t>
            </a:r>
            <a:r>
              <a:rPr lang="en-US" dirty="0"/>
              <a:t> led)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453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7D1ADE-5FA3-9EA2-9D43-1ABE2C683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994" y="3265618"/>
            <a:ext cx="5073477" cy="3382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0DD4E-1793-59C3-A303-6AED7F196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Jedina</a:t>
            </a:r>
            <a:r>
              <a:rPr lang="en-US" dirty="0"/>
              <a:t> </a:t>
            </a:r>
            <a:r>
              <a:rPr lang="en-US" dirty="0" err="1"/>
              <a:t>supstanca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ovom</a:t>
            </a:r>
            <a:r>
              <a:rPr lang="en-US" dirty="0"/>
              <a:t> </a:t>
            </a:r>
            <a:r>
              <a:rPr lang="en-US" dirty="0" err="1"/>
              <a:t>svetu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6825E-95ED-F39B-633E-6B79527D9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Koja </a:t>
            </a:r>
            <a:r>
              <a:rPr lang="en-US" dirty="0" err="1"/>
              <a:t>postoji</a:t>
            </a:r>
            <a:r>
              <a:rPr lang="en-US" dirty="0"/>
              <a:t> u </a:t>
            </a:r>
            <a:r>
              <a:rPr lang="en-US" dirty="0" err="1"/>
              <a:t>sva</a:t>
            </a:r>
            <a:r>
              <a:rPr lang="en-US" dirty="0"/>
              <a:t> 3 </a:t>
            </a:r>
            <a:r>
              <a:rPr lang="en-US" dirty="0" err="1"/>
              <a:t>agregatna</a:t>
            </a:r>
            <a:r>
              <a:rPr lang="en-US" dirty="0"/>
              <a:t> </a:t>
            </a:r>
            <a:r>
              <a:rPr lang="en-US" dirty="0" err="1"/>
              <a:t>stanja</a:t>
            </a:r>
            <a:endParaRPr lang="en-US" dirty="0"/>
          </a:p>
          <a:p>
            <a:r>
              <a:rPr lang="en-US" dirty="0"/>
              <a:t>Voda</a:t>
            </a:r>
          </a:p>
          <a:p>
            <a:r>
              <a:rPr lang="en-US" dirty="0"/>
              <a:t>Led </a:t>
            </a:r>
          </a:p>
          <a:p>
            <a:r>
              <a:rPr lang="en-US" dirty="0"/>
              <a:t>Para </a:t>
            </a:r>
          </a:p>
          <a:p>
            <a:endParaRPr lang="en-US" dirty="0"/>
          </a:p>
          <a:p>
            <a:r>
              <a:rPr lang="en-US" dirty="0" err="1"/>
              <a:t>Najjaci</a:t>
            </a:r>
            <a:r>
              <a:rPr lang="en-US" dirty="0"/>
              <a:t> </a:t>
            </a:r>
            <a:r>
              <a:rPr lang="en-US" dirty="0" err="1"/>
              <a:t>razredjivac</a:t>
            </a:r>
            <a:r>
              <a:rPr lang="en-US" dirty="0"/>
              <a:t> od </a:t>
            </a:r>
            <a:r>
              <a:rPr lang="en-US" dirty="0" err="1"/>
              <a:t>svih</a:t>
            </a:r>
            <a:r>
              <a:rPr lang="en-US" dirty="0"/>
              <a:t> </a:t>
            </a:r>
            <a:r>
              <a:rPr lang="en-US" dirty="0" err="1"/>
              <a:t>supstanci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Tecnost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najvecom</a:t>
            </a:r>
            <a:r>
              <a:rPr lang="en-US" dirty="0"/>
              <a:t> </a:t>
            </a:r>
            <a:r>
              <a:rPr lang="en-US" dirty="0" err="1"/>
              <a:t>povrsinskim</a:t>
            </a:r>
            <a:r>
              <a:rPr lang="en-US" dirty="0"/>
              <a:t> </a:t>
            </a:r>
            <a:r>
              <a:rPr lang="en-US" dirty="0" err="1"/>
              <a:t>naponom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662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175A6-846E-0F75-E141-EE8C9DB0A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Voda je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uvek</a:t>
            </a:r>
            <a:r>
              <a:rPr lang="en-US" dirty="0"/>
              <a:t> </a:t>
            </a:r>
            <a:r>
              <a:rPr lang="en-US" dirty="0" err="1"/>
              <a:t>misterija</a:t>
            </a:r>
            <a:r>
              <a:rPr lang="en-US" dirty="0"/>
              <a:t> </a:t>
            </a:r>
            <a:r>
              <a:rPr lang="en-US" dirty="0" err="1"/>
              <a:t>naucnicima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390B9-2C60-09F7-DD3B-AF8FF66BC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Termalni</a:t>
            </a:r>
            <a:r>
              <a:rPr lang="en-US" dirty="0"/>
              <a:t> </a:t>
            </a:r>
            <a:r>
              <a:rPr lang="en-US" dirty="0" err="1"/>
              <a:t>kapacitet</a:t>
            </a:r>
            <a:r>
              <a:rPr lang="en-US" dirty="0"/>
              <a:t> je </a:t>
            </a:r>
            <a:r>
              <a:rPr lang="en-US" dirty="0" err="1"/>
              <a:t>veliki</a:t>
            </a:r>
            <a:r>
              <a:rPr lang="en-US" dirty="0"/>
              <a:t> – </a:t>
            </a:r>
            <a:r>
              <a:rPr lang="en-US" dirty="0" err="1"/>
              <a:t>Golfska</a:t>
            </a:r>
            <a:r>
              <a:rPr lang="en-US" dirty="0"/>
              <a:t> </a:t>
            </a:r>
            <a:r>
              <a:rPr lang="en-US" dirty="0" err="1"/>
              <a:t>struja</a:t>
            </a:r>
            <a:r>
              <a:rPr lang="en-US" dirty="0"/>
              <a:t> se ne </a:t>
            </a:r>
            <a:r>
              <a:rPr lang="en-US" dirty="0" err="1"/>
              <a:t>ohladi</a:t>
            </a:r>
            <a:r>
              <a:rPr lang="en-US" dirty="0"/>
              <a:t> </a:t>
            </a:r>
            <a:r>
              <a:rPr lang="en-US" dirty="0" err="1"/>
              <a:t>dok</a:t>
            </a:r>
            <a:r>
              <a:rPr lang="en-US" dirty="0"/>
              <a:t> </a:t>
            </a:r>
            <a:r>
              <a:rPr lang="en-US" dirty="0" err="1"/>
              <a:t>dodje</a:t>
            </a:r>
            <a:r>
              <a:rPr lang="en-US" dirty="0"/>
              <a:t> do </a:t>
            </a:r>
            <a:r>
              <a:rPr lang="en-US" dirty="0" err="1"/>
              <a:t>Evrope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Toliko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anomalija</a:t>
            </a:r>
            <a:r>
              <a:rPr lang="en-US" dirty="0"/>
              <a:t> u </a:t>
            </a:r>
            <a:r>
              <a:rPr lang="en-US" dirty="0" err="1"/>
              <a:t>poredjenju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ostalim</a:t>
            </a:r>
            <a:r>
              <a:rPr lang="en-US" dirty="0"/>
              <a:t> </a:t>
            </a:r>
            <a:r>
              <a:rPr lang="en-US" dirty="0" err="1"/>
              <a:t>tecnostima</a:t>
            </a:r>
            <a:r>
              <a:rPr lang="en-US" dirty="0"/>
              <a:t>, </a:t>
            </a:r>
            <a:r>
              <a:rPr lang="en-US" dirty="0" err="1"/>
              <a:t>neke</a:t>
            </a:r>
            <a:r>
              <a:rPr lang="en-US" dirty="0"/>
              <a:t> </a:t>
            </a:r>
            <a:r>
              <a:rPr lang="en-US" dirty="0" err="1"/>
              <a:t>cemo</a:t>
            </a:r>
            <a:r>
              <a:rPr lang="en-US" dirty="0"/>
              <a:t>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pogledati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906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2515F-6395-8506-AC16-D163A53BD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Moze da </a:t>
            </a:r>
            <a:r>
              <a:rPr lang="en-US" dirty="0" err="1"/>
              <a:t>premosti</a:t>
            </a:r>
            <a:r>
              <a:rPr lang="en-US" dirty="0"/>
              <a:t> </a:t>
            </a:r>
            <a:r>
              <a:rPr lang="en-US" dirty="0" err="1"/>
              <a:t>barijeru</a:t>
            </a:r>
            <a:r>
              <a:rPr lang="en-US" dirty="0"/>
              <a:t> – </a:t>
            </a:r>
            <a:r>
              <a:rPr lang="en-US" dirty="0" err="1"/>
              <a:t>vodeni</a:t>
            </a:r>
            <a:r>
              <a:rPr lang="en-US" dirty="0"/>
              <a:t> most</a:t>
            </a:r>
            <a:br>
              <a:rPr lang="en-US" dirty="0"/>
            </a:br>
            <a:r>
              <a:rPr lang="en-US" dirty="0"/>
              <a:t>pod </a:t>
            </a:r>
            <a:r>
              <a:rPr lang="en-US" dirty="0" err="1"/>
              <a:t>visokim</a:t>
            </a:r>
            <a:r>
              <a:rPr lang="en-US" dirty="0"/>
              <a:t> </a:t>
            </a:r>
            <a:r>
              <a:rPr lang="en-US" dirty="0" err="1"/>
              <a:t>naponom</a:t>
            </a:r>
            <a:r>
              <a:rPr lang="en-US" dirty="0"/>
              <a:t> </a:t>
            </a:r>
            <a:r>
              <a:rPr lang="en-US" dirty="0" err="1"/>
              <a:t>reda</a:t>
            </a:r>
            <a:r>
              <a:rPr lang="en-US" dirty="0"/>
              <a:t> 10kV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4E115E-BD39-7ED2-B6E6-56D7FEDCB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6D992F-D97E-D354-550C-2009B3CE1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75" y="1690688"/>
            <a:ext cx="10239632" cy="50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57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DE849-691A-0FAC-D70B-FF5F143D6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Pahuljice</a:t>
            </a:r>
            <a:r>
              <a:rPr lang="en-US" dirty="0"/>
              <a:t> </a:t>
            </a:r>
            <a:r>
              <a:rPr lang="en-US" dirty="0" err="1"/>
              <a:t>uvek</a:t>
            </a:r>
            <a:r>
              <a:rPr lang="en-US" dirty="0"/>
              <a:t> 6 </a:t>
            </a:r>
            <a:r>
              <a:rPr lang="en-US" dirty="0" err="1"/>
              <a:t>kraka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6D4DE-A5E8-4DFC-C72C-4C2EEA71A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776"/>
            <a:ext cx="10515600" cy="4351338"/>
          </a:xfrm>
        </p:spPr>
        <p:txBody>
          <a:bodyPr/>
          <a:lstStyle/>
          <a:p>
            <a:r>
              <a:rPr lang="en-US" dirty="0"/>
              <a:t>Ali </a:t>
            </a:r>
            <a:r>
              <a:rPr lang="en-US" dirty="0" err="1"/>
              <a:t>svaka</a:t>
            </a:r>
            <a:r>
              <a:rPr lang="en-US" dirty="0"/>
              <a:t> je </a:t>
            </a:r>
            <a:r>
              <a:rPr lang="en-US" dirty="0" err="1"/>
              <a:t>drugacija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Molekularna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je </a:t>
            </a:r>
            <a:r>
              <a:rPr lang="en-US" dirty="0" err="1"/>
              <a:t>takodje</a:t>
            </a:r>
            <a:r>
              <a:rPr lang="en-US" dirty="0"/>
              <a:t> 6 </a:t>
            </a:r>
            <a:r>
              <a:rPr lang="en-US" dirty="0" err="1"/>
              <a:t>ugaona</a:t>
            </a:r>
            <a:r>
              <a:rPr lang="en-US" dirty="0"/>
              <a:t> (</a:t>
            </a:r>
            <a:r>
              <a:rPr lang="en-US" dirty="0" err="1"/>
              <a:t>hexagonalna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D39591-A6DA-4A9A-1C46-78C28B4B7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09667"/>
            <a:ext cx="101155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4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1459A-E949-782F-E28C-88DF041E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Voda je </a:t>
            </a:r>
            <a:r>
              <a:rPr lang="en-US" dirty="0" err="1"/>
              <a:t>nestisljiva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809D4-47C0-F800-B80A-94AB6A367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 </a:t>
            </a:r>
            <a:r>
              <a:rPr lang="en-US" dirty="0" err="1"/>
              <a:t>mozes</a:t>
            </a:r>
            <a:r>
              <a:rPr lang="en-US" dirty="0"/>
              <a:t> da </a:t>
            </a:r>
            <a:r>
              <a:rPr lang="en-US" dirty="0" err="1"/>
              <a:t>stavis</a:t>
            </a:r>
            <a:r>
              <a:rPr lang="en-US" dirty="0"/>
              <a:t> </a:t>
            </a:r>
            <a:r>
              <a:rPr lang="en-US" dirty="0" err="1"/>
              <a:t>vodu</a:t>
            </a:r>
            <a:r>
              <a:rPr lang="en-US" dirty="0"/>
              <a:t> pod </a:t>
            </a:r>
            <a:r>
              <a:rPr lang="en-US" dirty="0" err="1"/>
              <a:t>pritisak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Zapremina</a:t>
            </a:r>
            <a:r>
              <a:rPr lang="en-US" dirty="0"/>
              <a:t> ne </a:t>
            </a:r>
            <a:r>
              <a:rPr lang="en-US" dirty="0" err="1"/>
              <a:t>moze</a:t>
            </a:r>
            <a:r>
              <a:rPr lang="en-US" dirty="0"/>
              <a:t> da se </a:t>
            </a:r>
            <a:r>
              <a:rPr lang="en-US" dirty="0" err="1"/>
              <a:t>promeni</a:t>
            </a:r>
            <a:r>
              <a:rPr lang="en-US" dirty="0"/>
              <a:t> </a:t>
            </a:r>
            <a:r>
              <a:rPr lang="en-US" dirty="0" err="1"/>
              <a:t>stiskanjem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35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3966E-55FD-EFB6-9113-D6029829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Kapilarno</a:t>
            </a:r>
            <a:r>
              <a:rPr lang="en-US" dirty="0"/>
              <a:t> </a:t>
            </a:r>
            <a:r>
              <a:rPr lang="en-US" dirty="0" err="1"/>
              <a:t>kretanje</a:t>
            </a:r>
            <a:r>
              <a:rPr lang="en-US" dirty="0"/>
              <a:t> – </a:t>
            </a:r>
            <a:r>
              <a:rPr lang="en-US" dirty="0" err="1"/>
              <a:t>voda</a:t>
            </a:r>
            <a:r>
              <a:rPr lang="en-US" dirty="0"/>
              <a:t> ide </a:t>
            </a:r>
            <a:r>
              <a:rPr lang="en-US" dirty="0" err="1"/>
              <a:t>protiv</a:t>
            </a:r>
            <a:r>
              <a:rPr lang="en-US" dirty="0"/>
              <a:t> </a:t>
            </a:r>
            <a:r>
              <a:rPr lang="en-US" dirty="0" err="1"/>
              <a:t>gravitacije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FA81A-D9F3-434F-954C-8977CB055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400 </a:t>
            </a:r>
            <a:r>
              <a:rPr lang="en-US" dirty="0" err="1"/>
              <a:t>atmosfera</a:t>
            </a:r>
            <a:r>
              <a:rPr lang="en-US" dirty="0"/>
              <a:t> je </a:t>
            </a:r>
            <a:r>
              <a:rPr lang="en-US" dirty="0" err="1"/>
              <a:t>pritisak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klijanju</a:t>
            </a:r>
            <a:endParaRPr lang="en-US" dirty="0"/>
          </a:p>
          <a:p>
            <a:r>
              <a:rPr lang="en-US" dirty="0" err="1"/>
              <a:t>Klica</a:t>
            </a:r>
            <a:r>
              <a:rPr lang="en-US" dirty="0"/>
              <a:t> </a:t>
            </a:r>
            <a:r>
              <a:rPr lang="en-US" dirty="0" err="1"/>
              <a:t>moze</a:t>
            </a:r>
            <a:r>
              <a:rPr lang="en-US" dirty="0"/>
              <a:t> da se </a:t>
            </a:r>
            <a:r>
              <a:rPr lang="en-US" dirty="0" err="1"/>
              <a:t>probije</a:t>
            </a:r>
            <a:r>
              <a:rPr lang="en-US" dirty="0"/>
              <a:t> </a:t>
            </a:r>
            <a:r>
              <a:rPr lang="en-US" dirty="0" err="1"/>
              <a:t>kroz</a:t>
            </a:r>
            <a:r>
              <a:rPr lang="en-US" dirty="0"/>
              <a:t> </a:t>
            </a:r>
            <a:r>
              <a:rPr lang="en-US" dirty="0" err="1"/>
              <a:t>asfalt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0D944-1545-42E0-FC06-521D9EC6D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831" y="2889046"/>
            <a:ext cx="7588640" cy="396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77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425D3-4998-E1D5-114E-0A2FFEA50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Koliko </a:t>
            </a:r>
            <a:r>
              <a:rPr lang="en-US" dirty="0" err="1"/>
              <a:t>vode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svetu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DDF1C-6D86-BDBD-6122-260F3AC59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71% </a:t>
            </a:r>
            <a:r>
              <a:rPr lang="en-US" dirty="0" err="1"/>
              <a:t>povrsine</a:t>
            </a:r>
            <a:r>
              <a:rPr lang="en-US" dirty="0"/>
              <a:t> </a:t>
            </a:r>
            <a:r>
              <a:rPr lang="en-US" dirty="0" err="1"/>
              <a:t>zemlje</a:t>
            </a:r>
            <a:endParaRPr lang="en-US" dirty="0"/>
          </a:p>
          <a:p>
            <a:endParaRPr lang="en-US" dirty="0"/>
          </a:p>
          <a:p>
            <a:r>
              <a:rPr lang="en-US" dirty="0"/>
              <a:t>1000 </a:t>
            </a:r>
            <a:r>
              <a:rPr lang="en-US" dirty="0" err="1"/>
              <a:t>milliona</a:t>
            </a:r>
            <a:r>
              <a:rPr lang="en-US" dirty="0"/>
              <a:t> </a:t>
            </a:r>
            <a:r>
              <a:rPr lang="en-US" dirty="0" err="1"/>
              <a:t>trilliona</a:t>
            </a:r>
            <a:r>
              <a:rPr lang="en-US" dirty="0"/>
              <a:t> </a:t>
            </a:r>
            <a:r>
              <a:rPr lang="en-US" dirty="0" err="1"/>
              <a:t>litara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Odakle</a:t>
            </a:r>
            <a:r>
              <a:rPr lang="en-US" dirty="0"/>
              <a:t> je </a:t>
            </a:r>
            <a:r>
              <a:rPr lang="en-US" dirty="0" err="1"/>
              <a:t>dosla</a:t>
            </a:r>
            <a:r>
              <a:rPr lang="en-US" dirty="0"/>
              <a:t>? Sa Marsa je </a:t>
            </a:r>
            <a:r>
              <a:rPr lang="en-US" dirty="0" err="1"/>
              <a:t>donela</a:t>
            </a:r>
            <a:r>
              <a:rPr lang="en-US" dirty="0"/>
              <a:t> </a:t>
            </a:r>
            <a:r>
              <a:rPr lang="en-US" dirty="0" err="1"/>
              <a:t>sunceva</a:t>
            </a:r>
            <a:r>
              <a:rPr lang="en-US" dirty="0"/>
              <a:t> </a:t>
            </a:r>
            <a:r>
              <a:rPr lang="en-US" dirty="0" err="1"/>
              <a:t>oluja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08578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511</Words>
  <Application>Microsoft Office PowerPoint</Application>
  <PresentationFormat>Widescreen</PresentationFormat>
  <Paragraphs>77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Sta ne znamo o vodi</vt:lpstr>
      <vt:lpstr>Jedina tecnost koja je laksa kad se zamrzne</vt:lpstr>
      <vt:lpstr>Jedina supstanca na ovom svetu</vt:lpstr>
      <vt:lpstr>Voda je jos uvek misterija naucnicima</vt:lpstr>
      <vt:lpstr>Moze da premosti barijeru – vodeni most pod visokim naponom reda 10kV</vt:lpstr>
      <vt:lpstr>Pahuljice uvek 6 kraka</vt:lpstr>
      <vt:lpstr>Voda je nestisljiva</vt:lpstr>
      <vt:lpstr>Kapilarno kretanje – voda ide protiv gravitacije</vt:lpstr>
      <vt:lpstr>Koliko vode na svetu</vt:lpstr>
      <vt:lpstr>Secret of water</vt:lpstr>
      <vt:lpstr>Molekuli vode H2O na povrsini leda</vt:lpstr>
      <vt:lpstr>PowerPoint Presentation</vt:lpstr>
      <vt:lpstr>Frekvencija</vt:lpstr>
      <vt:lpstr>Pseudo science – malo i o tome</vt:lpstr>
      <vt:lpstr>Voda koja slusa muziku</vt:lpstr>
      <vt:lpstr>Pesma o polomljenoj ljubavi (broken love)</vt:lpstr>
      <vt:lpstr>PowerPoint Presentation</vt:lpstr>
      <vt:lpstr>Mi smo 70% voda</vt:lpstr>
      <vt:lpstr>Memorija u vodi</vt:lpstr>
      <vt:lpstr>Ziva voda i mrtva voda</vt:lpstr>
      <vt:lpstr>Naucnici pokusavaju i uspevaju da dokazu: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Barbi Barbi</dc:creator>
  <cp:lastModifiedBy>Barbi Barbi</cp:lastModifiedBy>
  <cp:revision>7</cp:revision>
  <dcterms:created xsi:type="dcterms:W3CDTF">2025-11-19T08:48:27Z</dcterms:created>
  <dcterms:modified xsi:type="dcterms:W3CDTF">2025-11-20T15:40:57Z</dcterms:modified>
</cp:coreProperties>
</file>