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257" r:id="rId11"/>
    <p:sldId id="301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35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26A2E-554C-5D03-460F-60385BAEA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B434EE-57F9-952A-5F00-1D59ADF4E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2F0F4-D98C-1C75-B9B5-5FA20405B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2520-9BE4-4DD4-9135-4625B493DD5F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5F2B6-AEE1-8B55-A339-E6B77A4E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BD07B-36FE-3231-984D-F0700EE49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CCB83-86C1-4FD8-B8FD-CCB3C9853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4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0220E-2902-BE07-7AC0-F24898980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80EF9-9E20-ECDA-378A-D92E1BC565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E01C0-2913-FBAF-2F08-01BD2411D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2520-9BE4-4DD4-9135-4625B493DD5F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1020B-E2B8-1D8E-DB26-3271038FF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B77AA-4152-B0B3-1780-D5868E69E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CCB83-86C1-4FD8-B8FD-CCB3C9853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10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ABA10-E1C4-4149-51FD-084E1E9A5E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29BEF8-CB84-C964-7122-049A4E0D1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171C9-E461-9E2B-70FD-1B23E4B02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2520-9BE4-4DD4-9135-4625B493DD5F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287A7-3957-ED22-84CF-6FF53903A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8771B-0B0C-9C0A-8B5D-CCEE61187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CCB83-86C1-4FD8-B8FD-CCB3C9853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0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CEEF5-7C0C-AAC5-A3EE-D1D2FC949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7A3BE-E500-CB35-C60A-810A4505F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A69FC-FF20-1B45-15CD-BE517DF63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2520-9BE4-4DD4-9135-4625B493DD5F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A3CAD-1CEF-16EB-EBF9-CE47CDDC2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E31A3-DCF9-F98D-8377-BAE7C98E3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CCB83-86C1-4FD8-B8FD-CCB3C9853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21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67F74-06DD-401E-06DB-C0723F616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6F224-6EE1-5AE4-73B7-CCD471BEF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45F8A-BFFE-324C-13DC-A456D54E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2520-9BE4-4DD4-9135-4625B493DD5F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BA67E-BDDC-6BF1-436A-9EE97CB6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245DE-EB84-A3C6-A2F8-4B27C10ED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CCB83-86C1-4FD8-B8FD-CCB3C9853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3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217BA-8088-7243-7A80-39F9CA33D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BA8BD-A732-E6B8-C9B1-08AC2D990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B4439C-B7BA-6415-52DF-B1B52C6DC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485C5-DA81-3ED5-53B5-13E268E57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2520-9BE4-4DD4-9135-4625B493DD5F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241890-8F56-7AD7-3BB9-746E04E76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951EC-BB29-554A-D95A-41B31A16D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CCB83-86C1-4FD8-B8FD-CCB3C9853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2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6D057-BA89-2092-808F-AC1CAF74B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438E4D-52C3-4F49-5D35-8704AF7F8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29FD5E-5FAC-0975-D6F3-2F0899D2A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4D6EC5-F3BD-FE6A-D2A2-BE0623868B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2F5925-960C-A0F4-397F-374030F1D7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416FDA-C1F7-DD3D-2836-0E71A4A6D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2520-9BE4-4DD4-9135-4625B493DD5F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668970-C3E5-8D5D-589C-C0EB816EB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0D01A3-AA8E-BAFA-9783-182CC0FE5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CCB83-86C1-4FD8-B8FD-CCB3C9853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62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6A41A-92A5-6582-1237-12795F59A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A7A444-3B0C-189D-1677-B18EC897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2520-9BE4-4DD4-9135-4625B493DD5F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FEA87-6ADF-BA23-E72B-E79696141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35F9A-7564-2273-EF69-99B82134E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CCB83-86C1-4FD8-B8FD-CCB3C9853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11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20F2DE-C913-9E30-2EFB-7AA44436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2520-9BE4-4DD4-9135-4625B493DD5F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C8A0D-35E2-C8E9-06B5-E9648D001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937B7-0B85-3104-0E8A-504FB1740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CCB83-86C1-4FD8-B8FD-CCB3C9853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88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C7C04-98F8-97B6-DF00-613C5D093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9A148-B451-9685-E278-1FDF9D3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14DBE-AFB5-F903-BF28-2D9A8F79F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1A12F-5D94-552D-A101-2B4F142CA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2520-9BE4-4DD4-9135-4625B493DD5F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9EED9-08FB-4F46-D808-CFB85CAF8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BE23D-149D-D005-7CAE-38CEE99BF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CCB83-86C1-4FD8-B8FD-CCB3C9853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83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E32CF-F333-D2C6-F146-49F4C18F0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1B6DA-5E78-31ED-A8FE-5B0FAEC97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E50EC-ECBB-4258-47F9-FA839D558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E7B47E-E813-3729-8927-01CEE192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2520-9BE4-4DD4-9135-4625B493DD5F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CCC67-BE8C-C1AF-66EC-D211B031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D2FC1-5FAA-D02C-331C-67D9ABAE4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CCB83-86C1-4FD8-B8FD-CCB3C9853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72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40A78C-E071-EF40-DDBD-38680170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FE74F-6FF3-AB8D-7426-4054027B2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F6004-7693-ED2C-3F36-4832BD2FB0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B62520-9BE4-4DD4-9135-4625B493DD5F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CD44-BC1E-9627-D0A7-CA512EA58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DC8C9-55FD-4267-E4A3-73953313D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1CCB83-86C1-4FD8-B8FD-CCB3C9853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8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sn.com/en-us/travel/news/25-true-size-map-comparisons-that-change-how-we-see-the-world/ss-AA1wUnHr?ocid=msedgntp&amp;pc=DCTS&amp;cvid=3d09bad253f64e85a142dde870a4d343&amp;ei=258#image=1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51DEC-B857-AA03-15A9-D94443FFED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GEOGRAFIJA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B04488-2959-65EC-24AB-12CF020420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2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79F24-B212-0871-3945-9F80D16AA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24FE9-D5B6-3705-51BC-C1A2C4B32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A2875-C8BC-206C-A9AD-E26A48D66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92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0C0CE-007B-DB09-B3C4-ED91CA568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92C6C-0787-3888-7505-BACC228A1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101BEA-94A9-232C-9AC2-5D918083C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8280"/>
            <a:ext cx="12192000" cy="488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85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0B54D-9A8F-FD91-32E4-FBF2C2AF6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9D9AA-AA65-1054-724D-95249EF29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163E8-9345-4719-0DC0-F3B28C4E1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14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59BBC-F6FC-86BD-E681-6829E8558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FB458-E208-AE3D-FDAE-D808FB54E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252" y="3058297"/>
            <a:ext cx="10515600" cy="4351338"/>
          </a:xfrm>
        </p:spPr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Merkatorovoj</a:t>
            </a:r>
            <a:r>
              <a:rPr lang="en-US" dirty="0"/>
              <a:t> </a:t>
            </a:r>
            <a:r>
              <a:rPr lang="en-US" dirty="0" err="1"/>
              <a:t>karti</a:t>
            </a:r>
            <a:r>
              <a:rPr lang="en-US" dirty="0"/>
              <a:t>, Afrika </a:t>
            </a:r>
            <a:r>
              <a:rPr lang="en-US" dirty="0" err="1"/>
              <a:t>izgleda</a:t>
            </a:r>
            <a:r>
              <a:rPr lang="en-US" dirty="0"/>
              <a:t> </a:t>
            </a:r>
            <a:r>
              <a:rPr lang="en-US" dirty="0" err="1"/>
              <a:t>otprilike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veličine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Grenland</a:t>
            </a:r>
            <a:r>
              <a:rPr lang="en-US" dirty="0"/>
              <a:t>. U </a:t>
            </a:r>
            <a:r>
              <a:rPr lang="en-US" dirty="0" err="1"/>
              <a:t>stvarnosti</a:t>
            </a:r>
            <a:r>
              <a:rPr lang="en-US" dirty="0"/>
              <a:t> je </a:t>
            </a:r>
            <a:r>
              <a:rPr lang="en-US" dirty="0" err="1"/>
              <a:t>oko</a:t>
            </a:r>
            <a:r>
              <a:rPr lang="en-US" dirty="0"/>
              <a:t> 14 puta </a:t>
            </a:r>
            <a:r>
              <a:rPr lang="en-US" dirty="0" err="1"/>
              <a:t>veća</a:t>
            </a:r>
            <a:r>
              <a:rPr lang="en-US" dirty="0"/>
              <a:t>. "Ako </a:t>
            </a:r>
            <a:r>
              <a:rPr lang="en-US" dirty="0" err="1"/>
              <a:t>koristite</a:t>
            </a:r>
            <a:r>
              <a:rPr lang="en-US" dirty="0"/>
              <a:t> </a:t>
            </a:r>
            <a:r>
              <a:rPr lang="en-US" dirty="0" err="1"/>
              <a:t>Merkatorovu</a:t>
            </a:r>
            <a:r>
              <a:rPr lang="en-US" dirty="0"/>
              <a:t> </a:t>
            </a:r>
            <a:r>
              <a:rPr lang="en-US" dirty="0" err="1"/>
              <a:t>kartu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kartu</a:t>
            </a:r>
            <a:r>
              <a:rPr lang="en-US" dirty="0"/>
              <a:t> </a:t>
            </a:r>
            <a:r>
              <a:rPr lang="en-US" dirty="0" err="1"/>
              <a:t>sveta</a:t>
            </a:r>
            <a:r>
              <a:rPr lang="en-US" dirty="0"/>
              <a:t>, </a:t>
            </a:r>
            <a:r>
              <a:rPr lang="en-US" dirty="0" err="1"/>
              <a:t>recimo</a:t>
            </a:r>
            <a:r>
              <a:rPr lang="en-US" dirty="0"/>
              <a:t>, u </a:t>
            </a:r>
            <a:r>
              <a:rPr lang="en-US" dirty="0" err="1"/>
              <a:t>učionici</a:t>
            </a:r>
            <a:r>
              <a:rPr lang="en-US" dirty="0"/>
              <a:t>, </a:t>
            </a:r>
            <a:r>
              <a:rPr lang="en-US" dirty="0" err="1"/>
              <a:t>učenici</a:t>
            </a:r>
            <a:r>
              <a:rPr lang="en-US" dirty="0"/>
              <a:t> bi </a:t>
            </a:r>
            <a:r>
              <a:rPr lang="en-US" dirty="0" err="1"/>
              <a:t>imali</a:t>
            </a:r>
            <a:r>
              <a:rPr lang="en-US" dirty="0"/>
              <a:t> </a:t>
            </a:r>
            <a:r>
              <a:rPr lang="en-US" dirty="0" err="1"/>
              <a:t>potpuno</a:t>
            </a:r>
            <a:r>
              <a:rPr lang="en-US" dirty="0"/>
              <a:t> </a:t>
            </a:r>
            <a:r>
              <a:rPr lang="en-US" dirty="0" err="1"/>
              <a:t>iskrivljenu</a:t>
            </a:r>
            <a:r>
              <a:rPr lang="en-US" dirty="0"/>
              <a:t> </a:t>
            </a:r>
            <a:r>
              <a:rPr lang="en-US" dirty="0" err="1"/>
              <a:t>sliku</a:t>
            </a:r>
            <a:r>
              <a:rPr lang="en-US" dirty="0"/>
              <a:t> o </a:t>
            </a:r>
            <a:r>
              <a:rPr lang="en-US" dirty="0" err="1"/>
              <a:t>veličini</a:t>
            </a:r>
            <a:r>
              <a:rPr lang="en-US" dirty="0"/>
              <a:t> </a:t>
            </a:r>
            <a:r>
              <a:rPr lang="en-US" dirty="0" err="1"/>
              <a:t>zemalja</a:t>
            </a:r>
            <a:r>
              <a:rPr lang="en-US" dirty="0"/>
              <a:t> u </a:t>
            </a:r>
            <a:r>
              <a:rPr lang="en-US" dirty="0" err="1"/>
              <a:t>svetu</a:t>
            </a:r>
            <a:r>
              <a:rPr lang="en-US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18358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E4435-3C6F-03A4-D6B2-1DA6CC938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E0BA1-D9BC-6D58-5C35-730D6F1AE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25 True-Size Map Comparisons That Change How We See The 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885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A37A914-46BC-E0A6-8ED7-8C3443DC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BRAZIL - AMERIKA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7F1BFE-2459-DA62-0AE8-3A52E8002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2209" y="640080"/>
            <a:ext cx="7138789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80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50D9E3-5A98-86BB-9B84-22581856B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GRENLAND NA EKVATORU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D25FF7-C89C-88B0-CF82-A88ABF3DD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682748"/>
            <a:ext cx="7214616" cy="546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60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1B20C0-6E3B-4A81-3474-135010142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363" y="271248"/>
            <a:ext cx="9440211" cy="64665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00D4C5-0494-FFBC-66DD-E05E3C4FE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1604" y="120209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RUSIJA NA EKVATORU</a:t>
            </a:r>
          </a:p>
        </p:txBody>
      </p:sp>
    </p:spTree>
    <p:extLst>
      <p:ext uri="{BB962C8B-B14F-4D97-AF65-F5344CB8AC3E}">
        <p14:creationId xmlns:p14="http://schemas.microsoft.com/office/powerpoint/2010/main" val="3923267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5EE01-12D3-B29F-5D11-D3277EB67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STVARNA VELICINA BRAZILA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3ADAE0-899C-0828-EE40-5BA8F135F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5788" y="1825625"/>
            <a:ext cx="718042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59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7C872-7F85-2E79-6115-EA515A544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8CF85-560F-FC12-67AF-ECC0E567E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C3DA7-01EC-46E6-3662-B1832215A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71" y="532996"/>
            <a:ext cx="10078857" cy="579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98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06E8C-01B8-ECAD-B57D-66F2D7307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 Jewish cartographer </a:t>
            </a:r>
            <a:br>
              <a:rPr lang="en-US" dirty="0"/>
            </a:br>
            <a:r>
              <a:rPr lang="en-US" dirty="0"/>
              <a:t>Elisha ben Abraham Cresques - 1375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A879-525F-F7B8-6C1A-5A73B08B6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5D08F4-6361-AE56-47DD-37306BC50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671" y="1576388"/>
            <a:ext cx="9325490" cy="52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86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0DD84B-06F8-D4FE-58DF-CE7075BEE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8865" y="219245"/>
            <a:ext cx="9919667" cy="62736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D08C5-4FC9-558C-00AF-48858E06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CANADA</a:t>
            </a:r>
          </a:p>
        </p:txBody>
      </p:sp>
    </p:spTree>
    <p:extLst>
      <p:ext uri="{BB962C8B-B14F-4D97-AF65-F5344CB8AC3E}">
        <p14:creationId xmlns:p14="http://schemas.microsoft.com/office/powerpoint/2010/main" val="3996386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A8B24-E533-DE68-D16E-E7A8BD0CA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MADAGASKAR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DAE5AC-AEA7-0082-A473-36D6BC552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8430" y="1825625"/>
            <a:ext cx="6855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11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8B50D-BA64-FFD3-85A7-85DB5127F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C1AB2-8AE0-58DE-599F-357EB6BF4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98D6AE-D3E9-621C-0D59-6A0ACE02B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63" y="0"/>
            <a:ext cx="11380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01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F375F-A6C4-9CA7-B820-F58063456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EF2F8-1CC9-25E3-F134-A69A1421D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CA39C1-ED4D-B277-66AC-E96D730F0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50" y="-203510"/>
            <a:ext cx="10515600" cy="757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36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11D24-DFD2-21F4-7415-CCD761672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FRANCUSKA 15 PUTA STANE U KANADU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56D760-A3D9-BABD-37C1-FEA33C768E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2111" y="1825625"/>
            <a:ext cx="780777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58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8A938-ED95-CDCF-CAB6-69FD890DF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0706E-1429-9AFD-A575-A0484179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110" y="-170658"/>
            <a:ext cx="7101197" cy="7861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3B3E1-7DF4-D37C-0C63-CF45217DE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JAPAN NORVESKA</a:t>
            </a:r>
          </a:p>
        </p:txBody>
      </p:sp>
    </p:spTree>
    <p:extLst>
      <p:ext uri="{BB962C8B-B14F-4D97-AF65-F5344CB8AC3E}">
        <p14:creationId xmlns:p14="http://schemas.microsoft.com/office/powerpoint/2010/main" val="1617071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A202-A66B-BFFA-17F9-6FF9034C6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INDIJA STANE 3 PUTA U KINU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893BD7-E783-989F-8901-46D72ADFF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0237" y="1825625"/>
            <a:ext cx="829152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15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7E909-0B22-CD19-0ABF-08B568D03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ITALIJA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3AECD5-58C8-2563-065E-7F992BA48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1925" y="1660"/>
            <a:ext cx="7957752" cy="743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91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5D9E70-FC33-49BD-8A1C-AFD3D21E3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3374" y="0"/>
            <a:ext cx="1057979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701184-6F85-0003-BF3C-5F1928BC8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NEMACKA</a:t>
            </a:r>
          </a:p>
        </p:txBody>
      </p:sp>
    </p:spTree>
    <p:extLst>
      <p:ext uri="{BB962C8B-B14F-4D97-AF65-F5344CB8AC3E}">
        <p14:creationId xmlns:p14="http://schemas.microsoft.com/office/powerpoint/2010/main" val="1580658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9903B-BA9A-BAAC-4303-93D346163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CEO AVGANISTAN STANE U TEKSAS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9944CD-AC72-689B-2207-ACAB0AD43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8950" y="1825625"/>
            <a:ext cx="85941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68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7821-2415-7869-1838-D0968B531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73070-6BC8-B03C-5D84-32769E900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0B9F0-1004-B8CF-6040-CBA8897AD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5025"/>
            <a:ext cx="1219200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64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8207B-3AA4-DECB-EB0D-745EE5E33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C87DD-F9CB-7BAD-9A5A-D71E95A65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27E131-DCD3-4532-75D7-1D422770F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97" y="0"/>
            <a:ext cx="9935322" cy="70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70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3401CD-D32D-93EA-91C7-0EB385F0B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380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06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3702C-B81A-C902-326D-9587FC4BA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NOVI ZELAND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BD1731-558C-A32F-6589-3A2E79625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2741" y="1825625"/>
            <a:ext cx="838651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51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4C9C0-94C2-5454-099F-3AD6110BA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KUBA JE VECA OD FLORIDE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BFF3BF-15B9-E564-5B06-8BC5CADBA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1596" y="1371600"/>
            <a:ext cx="8774227" cy="529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999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5A2C8-D183-4CE0-731A-707657CBF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3E65D-F972-1186-2798-8569EAB23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DE9FB4-B190-1AC9-D51A-6025F5796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97" y="523469"/>
            <a:ext cx="10602805" cy="58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56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43165A-49E6-A154-BCBA-8877B5C0C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0635" b="884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134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5AE43-FE3B-1482-D718-65467D6AD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187C4-426D-7DA9-294E-B853D1837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246E76-BA49-E51A-1FB8-786FDA346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938" y="-199020"/>
            <a:ext cx="4439186" cy="715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879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41390-0AEC-D9C9-AB23-3AB6BE229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JUZNA AFRIKA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1C01C-56E4-4F35-3277-963A79252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A560ED-9431-5490-E081-17B98A047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053" y="1690688"/>
            <a:ext cx="9402487" cy="50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70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044B8-1EE3-893F-62CE-FC74C72E6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0568F-03CA-9C39-D632-7E3F2F9D0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98" y="174646"/>
            <a:ext cx="10773032" cy="65087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1E591B-461F-4324-B651-E759958D1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SWISS</a:t>
            </a:r>
          </a:p>
        </p:txBody>
      </p:sp>
    </p:spTree>
    <p:extLst>
      <p:ext uri="{BB962C8B-B14F-4D97-AF65-F5344CB8AC3E}">
        <p14:creationId xmlns:p14="http://schemas.microsoft.com/office/powerpoint/2010/main" val="1873281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F60CC-52C5-5715-E590-C3B261B48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009906-6F22-8AA8-E79F-364E340D8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879" y="365125"/>
            <a:ext cx="7001130" cy="6127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E0EEFE-F5B7-3E58-A257-676597E8A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UKRAINA KALIFORNIJA</a:t>
            </a:r>
          </a:p>
        </p:txBody>
      </p:sp>
    </p:spTree>
    <p:extLst>
      <p:ext uri="{BB962C8B-B14F-4D97-AF65-F5344CB8AC3E}">
        <p14:creationId xmlns:p14="http://schemas.microsoft.com/office/powerpoint/2010/main" val="4088872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B3CAA-ECA4-A659-7B17-88EC85FD2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DC0AD-365A-BAD4-F178-8D32BEB2C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2DD38A-2EEF-1C41-953F-11F9E2879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27" y="0"/>
            <a:ext cx="10026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497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127843-9463-496B-A8E2-73D7444D5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991" b="2481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8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CE6368-FDB8-5F0D-97FA-E9179C873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529" b="720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53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F9CA6-1A04-5DB9-1570-AE6E3D998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66F2E-E315-F058-4C5C-9270786EE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00455E-BCC1-5F46-67FF-98D7A0088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033557" cy="617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22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864F19-DFC1-C212-EEAF-05516BDFC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317" b="448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089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FBFD18-B00E-2002-9EAD-3A306F34F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965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647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3B39B0-F3D6-AC19-3978-14236BD661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561" b="135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133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7AF874-B395-C375-E983-3F141E7962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KRAJ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E5B63C0-BA02-A0D2-442C-6A5D6CBFD6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81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8335-2D70-BFCC-D324-C17832E34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8E81A-A692-69A5-294B-BE4F81E5B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6E3BFB-9542-C392-A13B-0D5E874B2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1287"/>
            <a:ext cx="12192000" cy="333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4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A542D-65AD-86F1-1A1D-EE91C8DC3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176E2-7FC7-5585-6762-44BAA351E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AF2F0-9960-BE8E-8C2F-E2D67ED81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3" y="0"/>
            <a:ext cx="8896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24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81366-1BB8-815D-41CF-7CCCA2849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Cresques  1325 - 1391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51B30-8AF5-CEC9-5062-B08D9696D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za </a:t>
            </a:r>
            <a:r>
              <a:rPr lang="en-US" dirty="0" err="1"/>
              <a:t>Cresquesa</a:t>
            </a:r>
            <a:r>
              <a:rPr lang="en-US" dirty="0"/>
              <a:t>, koji je </a:t>
            </a:r>
            <a:r>
              <a:rPr lang="en-US" dirty="0" err="1"/>
              <a:t>živio</a:t>
            </a:r>
            <a:r>
              <a:rPr lang="en-US" dirty="0"/>
              <a:t> u </a:t>
            </a:r>
            <a:r>
              <a:rPr lang="en-US" dirty="0" err="1"/>
              <a:t>periodu</a:t>
            </a:r>
            <a:r>
              <a:rPr lang="en-US" dirty="0"/>
              <a:t> </a:t>
            </a:r>
            <a:r>
              <a:rPr lang="en-US" dirty="0" err="1"/>
              <a:t>povećanog</a:t>
            </a:r>
            <a:r>
              <a:rPr lang="en-US" dirty="0"/>
              <a:t> </a:t>
            </a:r>
            <a:r>
              <a:rPr lang="en-US" dirty="0" err="1"/>
              <a:t>progona</a:t>
            </a:r>
            <a:r>
              <a:rPr lang="en-US" dirty="0"/>
              <a:t> pod </a:t>
            </a:r>
            <a:r>
              <a:rPr lang="en-US" dirty="0" err="1"/>
              <a:t>kršćanskim</a:t>
            </a:r>
            <a:r>
              <a:rPr lang="en-US" dirty="0"/>
              <a:t> </a:t>
            </a:r>
            <a:r>
              <a:rPr lang="en-US" dirty="0" err="1"/>
              <a:t>vladarima</a:t>
            </a:r>
            <a:r>
              <a:rPr lang="en-US" dirty="0"/>
              <a:t>, to je </a:t>
            </a:r>
            <a:r>
              <a:rPr lang="en-US" dirty="0" err="1"/>
              <a:t>istaknulo</a:t>
            </a:r>
            <a:r>
              <a:rPr lang="en-US" dirty="0"/>
              <a:t> </a:t>
            </a:r>
            <a:r>
              <a:rPr lang="en-US" dirty="0" err="1"/>
              <a:t>mesijansku</a:t>
            </a:r>
            <a:r>
              <a:rPr lang="en-US" dirty="0"/>
              <a:t> </a:t>
            </a:r>
            <a:r>
              <a:rPr lang="en-US" dirty="0" err="1"/>
              <a:t>nadu</a:t>
            </a:r>
            <a:r>
              <a:rPr lang="en-US" dirty="0"/>
              <a:t> da </a:t>
            </a:r>
            <a:r>
              <a:rPr lang="en-US" dirty="0" err="1"/>
              <a:t>će</a:t>
            </a:r>
            <a:r>
              <a:rPr lang="en-US" dirty="0"/>
              <a:t> </a:t>
            </a:r>
            <a:r>
              <a:rPr lang="en-US" dirty="0" err="1"/>
              <a:t>izgubljena</a:t>
            </a:r>
            <a:r>
              <a:rPr lang="en-US" dirty="0"/>
              <a:t> </a:t>
            </a:r>
            <a:r>
              <a:rPr lang="en-US" dirty="0" err="1"/>
              <a:t>jevrejska</a:t>
            </a:r>
            <a:r>
              <a:rPr lang="en-US" dirty="0"/>
              <a:t> </a:t>
            </a:r>
            <a:r>
              <a:rPr lang="en-US" dirty="0" err="1"/>
              <a:t>plemena</a:t>
            </a:r>
            <a:r>
              <a:rPr lang="en-US" dirty="0"/>
              <a:t> </a:t>
            </a:r>
            <a:r>
              <a:rPr lang="en-US" dirty="0" err="1"/>
              <a:t>prijeći</a:t>
            </a:r>
            <a:r>
              <a:rPr lang="en-US" dirty="0"/>
              <a:t> </a:t>
            </a:r>
            <a:r>
              <a:rPr lang="en-US" dirty="0" err="1"/>
              <a:t>rijeku</a:t>
            </a:r>
            <a:r>
              <a:rPr lang="en-US" dirty="0"/>
              <a:t> </a:t>
            </a:r>
            <a:r>
              <a:rPr lang="en-US" dirty="0" err="1"/>
              <a:t>Sambatyon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najaviti</a:t>
            </a:r>
            <a:r>
              <a:rPr lang="en-US" dirty="0"/>
              <a:t> </a:t>
            </a:r>
            <a:r>
              <a:rPr lang="en-US" dirty="0" err="1"/>
              <a:t>dolazak</a:t>
            </a:r>
            <a:r>
              <a:rPr lang="en-US" dirty="0"/>
              <a:t> </a:t>
            </a:r>
            <a:r>
              <a:rPr lang="en-US" dirty="0" err="1"/>
              <a:t>jevrejskog</a:t>
            </a:r>
            <a:r>
              <a:rPr lang="en-US" dirty="0"/>
              <a:t> </a:t>
            </a:r>
            <a:r>
              <a:rPr lang="en-US" dirty="0" err="1"/>
              <a:t>mesije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nezavisnu</a:t>
            </a:r>
            <a:r>
              <a:rPr lang="en-US" dirty="0"/>
              <a:t> </a:t>
            </a:r>
            <a:r>
              <a:rPr lang="en-US" dirty="0" err="1"/>
              <a:t>jevrejsku</a:t>
            </a:r>
            <a:r>
              <a:rPr lang="en-US" dirty="0"/>
              <a:t> </a:t>
            </a:r>
            <a:r>
              <a:rPr lang="en-US" dirty="0" err="1"/>
              <a:t>budućnost</a:t>
            </a:r>
            <a:r>
              <a:rPr lang="en-US" dirty="0"/>
              <a:t>.
U </a:t>
            </a:r>
            <a:r>
              <a:rPr lang="en-US" dirty="0" err="1"/>
              <a:t>stoljećima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uslijedila</a:t>
            </a:r>
            <a:r>
              <a:rPr lang="en-US" dirty="0"/>
              <a:t> </a:t>
            </a:r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Cresquesovog</a:t>
            </a:r>
            <a:r>
              <a:rPr lang="en-US" dirty="0"/>
              <a:t> </a:t>
            </a:r>
            <a:r>
              <a:rPr lang="en-US" dirty="0" err="1"/>
              <a:t>završetka</a:t>
            </a:r>
            <a:r>
              <a:rPr lang="en-US" dirty="0"/>
              <a:t> </a:t>
            </a:r>
            <a:r>
              <a:rPr lang="en-US" dirty="0" err="1"/>
              <a:t>Katalonskog</a:t>
            </a:r>
            <a:r>
              <a:rPr lang="en-US" dirty="0"/>
              <a:t> </a:t>
            </a:r>
            <a:r>
              <a:rPr lang="en-US" dirty="0" err="1"/>
              <a:t>atlasa</a:t>
            </a:r>
            <a:r>
              <a:rPr lang="en-US" dirty="0"/>
              <a:t>, </a:t>
            </a:r>
            <a:r>
              <a:rPr lang="en-US" dirty="0" err="1"/>
              <a:t>vjerski</a:t>
            </a:r>
            <a:r>
              <a:rPr lang="en-US" dirty="0"/>
              <a:t> </a:t>
            </a:r>
            <a:r>
              <a:rPr lang="en-US" dirty="0" err="1"/>
              <a:t>progon</a:t>
            </a:r>
            <a:r>
              <a:rPr lang="en-US" dirty="0"/>
              <a:t> </a:t>
            </a:r>
            <a:r>
              <a:rPr lang="en-US" dirty="0" err="1"/>
              <a:t>jevrejske</a:t>
            </a:r>
            <a:r>
              <a:rPr lang="en-US" dirty="0"/>
              <a:t> </a:t>
            </a:r>
            <a:r>
              <a:rPr lang="en-US" dirty="0" err="1"/>
              <a:t>zajednice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Mallorci</a:t>
            </a:r>
            <a:r>
              <a:rPr lang="en-US" dirty="0"/>
              <a:t> </a:t>
            </a:r>
            <a:r>
              <a:rPr lang="en-US" dirty="0" err="1"/>
              <a:t>ozbiljno</a:t>
            </a:r>
            <a:r>
              <a:rPr lang="en-US" dirty="0"/>
              <a:t> se </a:t>
            </a:r>
            <a:r>
              <a:rPr lang="en-US" dirty="0" err="1"/>
              <a:t>povećao</a:t>
            </a:r>
            <a:r>
              <a:rPr lang="en-US" dirty="0"/>
              <a:t>. </a:t>
            </a:r>
          </a:p>
          <a:p>
            <a:r>
              <a:rPr lang="en-US" dirty="0"/>
              <a:t>U </a:t>
            </a:r>
            <a:r>
              <a:rPr lang="en-US" dirty="0" err="1"/>
              <a:t>roku</a:t>
            </a:r>
            <a:r>
              <a:rPr lang="en-US" dirty="0"/>
              <a:t> od </a:t>
            </a:r>
            <a:r>
              <a:rPr lang="en-US" dirty="0" err="1"/>
              <a:t>četiri</a:t>
            </a:r>
            <a:r>
              <a:rPr lang="en-US" dirty="0"/>
              <a:t> </a:t>
            </a:r>
            <a:r>
              <a:rPr lang="en-US" dirty="0" err="1"/>
              <a:t>godine</a:t>
            </a:r>
            <a:r>
              <a:rPr lang="en-US" dirty="0"/>
              <a:t> od </a:t>
            </a:r>
            <a:r>
              <a:rPr lang="en-US" dirty="0" err="1"/>
              <a:t>njegove</a:t>
            </a:r>
            <a:r>
              <a:rPr lang="en-US" dirty="0"/>
              <a:t> </a:t>
            </a:r>
            <a:r>
              <a:rPr lang="en-US" dirty="0" err="1"/>
              <a:t>smrti</a:t>
            </a:r>
            <a:r>
              <a:rPr lang="en-US" dirty="0"/>
              <a:t> 1391. </a:t>
            </a:r>
            <a:r>
              <a:rPr lang="en-US" dirty="0" err="1"/>
              <a:t>godine</a:t>
            </a:r>
            <a:r>
              <a:rPr lang="en-US" dirty="0"/>
              <a:t>, </a:t>
            </a:r>
            <a:r>
              <a:rPr lang="en-US" dirty="0" err="1"/>
              <a:t>majorkanski</a:t>
            </a:r>
            <a:r>
              <a:rPr lang="en-US" dirty="0"/>
              <a:t> </a:t>
            </a:r>
            <a:r>
              <a:rPr lang="en-US" dirty="0" err="1"/>
              <a:t>Jevreji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patili</a:t>
            </a:r>
            <a:r>
              <a:rPr lang="en-US" dirty="0"/>
              <a:t> od </a:t>
            </a:r>
            <a:r>
              <a:rPr lang="en-US" dirty="0" err="1"/>
              <a:t>antijevrejskih</a:t>
            </a:r>
            <a:r>
              <a:rPr lang="en-US" dirty="0"/>
              <a:t> </a:t>
            </a:r>
            <a:r>
              <a:rPr lang="en-US" dirty="0" err="1"/>
              <a:t>nereda</a:t>
            </a:r>
            <a:r>
              <a:rPr lang="en-US" dirty="0"/>
              <a:t>, a u tom </a:t>
            </a:r>
            <a:r>
              <a:rPr lang="en-US" dirty="0" err="1"/>
              <a:t>trenutku</a:t>
            </a:r>
            <a:r>
              <a:rPr lang="en-US" dirty="0"/>
              <a:t>, </a:t>
            </a:r>
            <a:r>
              <a:rPr lang="en-US" dirty="0" err="1"/>
              <a:t>cijela</a:t>
            </a:r>
            <a:r>
              <a:rPr lang="en-US" dirty="0"/>
              <a:t> </a:t>
            </a:r>
            <a:r>
              <a:rPr lang="en-US" dirty="0" err="1"/>
              <a:t>Cresquesova</a:t>
            </a:r>
            <a:r>
              <a:rPr lang="en-US" dirty="0"/>
              <a:t> </a:t>
            </a:r>
            <a:r>
              <a:rPr lang="en-US" dirty="0" err="1"/>
              <a:t>porodica</a:t>
            </a:r>
            <a:r>
              <a:rPr lang="en-US" dirty="0"/>
              <a:t> se </a:t>
            </a:r>
            <a:r>
              <a:rPr lang="en-US" dirty="0" err="1"/>
              <a:t>preobratila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kršćanstvo</a:t>
            </a:r>
            <a:r>
              <a:rPr lang="en-US" dirty="0"/>
              <a:t> pod </a:t>
            </a:r>
            <a:r>
              <a:rPr lang="en-US" dirty="0" err="1"/>
              <a:t>teškim</a:t>
            </a:r>
            <a:r>
              <a:rPr lang="en-US" dirty="0"/>
              <a:t> </a:t>
            </a:r>
            <a:r>
              <a:rPr lang="en-US" dirty="0" err="1"/>
              <a:t>pritiskom</a:t>
            </a:r>
            <a:r>
              <a:rPr lang="en-US" dirty="0"/>
              <a:t>. </a:t>
            </a:r>
            <a:r>
              <a:rPr lang="en-US" dirty="0" err="1"/>
              <a:t>Povoljniji</a:t>
            </a:r>
            <a:r>
              <a:rPr lang="en-US" dirty="0"/>
              <a:t> </a:t>
            </a:r>
            <a:r>
              <a:rPr lang="en-US" dirty="0" err="1"/>
              <a:t>prikazi</a:t>
            </a:r>
            <a:r>
              <a:rPr lang="en-US" dirty="0"/>
              <a:t> </a:t>
            </a:r>
            <a:r>
              <a:rPr lang="en-US" dirty="0" err="1"/>
              <a:t>islamskog</a:t>
            </a:r>
            <a:r>
              <a:rPr lang="en-US" dirty="0"/>
              <a:t> </a:t>
            </a:r>
            <a:r>
              <a:rPr lang="en-US" dirty="0" err="1"/>
              <a:t>svijeta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jevrejske</a:t>
            </a:r>
            <a:r>
              <a:rPr lang="en-US" dirty="0"/>
              <a:t> </a:t>
            </a:r>
            <a:r>
              <a:rPr lang="en-US" dirty="0" err="1"/>
              <a:t>mesijanske</a:t>
            </a:r>
            <a:r>
              <a:rPr lang="en-US" dirty="0"/>
              <a:t> </a:t>
            </a:r>
            <a:r>
              <a:rPr lang="en-US" dirty="0" err="1"/>
              <a:t>budućnosti</a:t>
            </a:r>
            <a:r>
              <a:rPr lang="en-US" dirty="0"/>
              <a:t> u </a:t>
            </a:r>
            <a:r>
              <a:rPr lang="en-US" dirty="0" err="1"/>
              <a:t>Katalonskom</a:t>
            </a:r>
            <a:r>
              <a:rPr lang="en-US" dirty="0"/>
              <a:t> </a:t>
            </a:r>
            <a:r>
              <a:rPr lang="en-US" dirty="0" err="1"/>
              <a:t>atlasu</a:t>
            </a:r>
            <a:r>
              <a:rPr lang="en-US" dirty="0"/>
              <a:t>, </a:t>
            </a:r>
            <a:r>
              <a:rPr lang="en-US" dirty="0" err="1"/>
              <a:t>mogu</a:t>
            </a:r>
            <a:r>
              <a:rPr lang="en-US" dirty="0"/>
              <a:t> </a:t>
            </a:r>
            <a:r>
              <a:rPr lang="en-US" dirty="0" err="1"/>
              <a:t>sugerirati</a:t>
            </a:r>
            <a:r>
              <a:rPr lang="en-US" dirty="0"/>
              <a:t> da se </a:t>
            </a:r>
            <a:r>
              <a:rPr lang="en-US" dirty="0" err="1"/>
              <a:t>nadao</a:t>
            </a:r>
            <a:r>
              <a:rPr lang="en-US" dirty="0"/>
              <a:t> </a:t>
            </a:r>
            <a:r>
              <a:rPr lang="en-US" dirty="0" err="1"/>
              <a:t>boljoj</a:t>
            </a:r>
            <a:r>
              <a:rPr lang="en-US" dirty="0"/>
              <a:t> </a:t>
            </a:r>
            <a:r>
              <a:rPr lang="en-US" dirty="0" err="1"/>
              <a:t>budućnosti</a:t>
            </a:r>
            <a:r>
              <a:rPr lang="en-US" dirty="0"/>
              <a:t> za </a:t>
            </a:r>
            <a:r>
              <a:rPr lang="en-US" dirty="0" err="1"/>
              <a:t>sebe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svoju</a:t>
            </a:r>
            <a:r>
              <a:rPr lang="en-US" dirty="0"/>
              <a:t> </a:t>
            </a:r>
            <a:r>
              <a:rPr lang="en-US" dirty="0" err="1"/>
              <a:t>porodicu</a:t>
            </a:r>
            <a:r>
              <a:rPr lang="en-US" dirty="0"/>
              <a:t> u </a:t>
            </a:r>
            <a:r>
              <a:rPr lang="en-US" dirty="0" err="1"/>
              <a:t>suočavanju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progonom</a:t>
            </a:r>
            <a:r>
              <a:rPr lang="en-US" dirty="0"/>
              <a:t> </a:t>
            </a:r>
            <a:r>
              <a:rPr lang="en-US" dirty="0" err="1"/>
              <a:t>kršćana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2386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C062-518F-C6FB-4644-8E9C1717C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Biblija</a:t>
            </a:r>
            <a:r>
              <a:rPr lang="en-US" dirty="0"/>
              <a:t> Farhi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DCE12-8EE3-7FC5-8A2E-B62D14E2A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68ED9D-E1DC-7555-2155-DB8A7DFDB6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8259"/>
          <a:stretch>
            <a:fillRect/>
          </a:stretch>
        </p:blipFill>
        <p:spPr>
          <a:xfrm>
            <a:off x="6584262" y="0"/>
            <a:ext cx="5018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01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6DC1F-9BE3-3536-0563-075810372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FE0D9-C7AC-3598-79D9-A3424CDC6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/>
              <a:t>I Elisha, son of Rabbi Abraham Bevenisti, son of Rabbi Elisha, known by the name Cresques, finished this book of twenty-four [sections], commonly known as </a:t>
            </a:r>
            <a:r>
              <a:rPr lang="en-US" b="1" i="1"/>
              <a:t>mikdashy’ah</a:t>
            </a:r>
            <a:r>
              <a:rPr lang="en-US" b="1"/>
              <a:t>; I completed it on Wednesday, the thirteenth day of the month of Kislev in the year 5143 of the creation of the world (November 19, 1382)…. I collected [these texts] as a harvester from here and from there, so that neither I, nor my offspring will forget them; and God may help me to complete [the book], so that I will be able to read in it, I, and my children and the children of my children until the very last generation.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55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377</Words>
  <Application>Microsoft Office PowerPoint</Application>
  <PresentationFormat>Widescreen</PresentationFormat>
  <Paragraphs>28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Aptos</vt:lpstr>
      <vt:lpstr>Aptos Display</vt:lpstr>
      <vt:lpstr>Arial</vt:lpstr>
      <vt:lpstr>Office Theme</vt:lpstr>
      <vt:lpstr>GEOGRAFIJA</vt:lpstr>
      <vt:lpstr> Jewish cartographer  Elisha ben Abraham Cresques - 1375</vt:lpstr>
      <vt:lpstr>PowerPoint Presentation</vt:lpstr>
      <vt:lpstr>PowerPoint Presentation</vt:lpstr>
      <vt:lpstr>PowerPoint Presentation</vt:lpstr>
      <vt:lpstr>PowerPoint Presentation</vt:lpstr>
      <vt:lpstr>Cresques  1325 - 1391</vt:lpstr>
      <vt:lpstr>Biblija Farhi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link</vt:lpstr>
      <vt:lpstr>BRAZIL - AMERIKA</vt:lpstr>
      <vt:lpstr>GRENLAND NA EKVATORU</vt:lpstr>
      <vt:lpstr>RUSIJA NA EKVATORU</vt:lpstr>
      <vt:lpstr>STVARNA VELICINA BRAZILA</vt:lpstr>
      <vt:lpstr>PowerPoint Presentation</vt:lpstr>
      <vt:lpstr>CANADA</vt:lpstr>
      <vt:lpstr>MADAGASKAR</vt:lpstr>
      <vt:lpstr>PowerPoint Presentation</vt:lpstr>
      <vt:lpstr>PowerPoint Presentation</vt:lpstr>
      <vt:lpstr>FRANCUSKA 15 PUTA STANE U KANADU</vt:lpstr>
      <vt:lpstr>JAPAN NORVESKA</vt:lpstr>
      <vt:lpstr>INDIJA STANE 3 PUTA U KINU</vt:lpstr>
      <vt:lpstr>ITALIJA</vt:lpstr>
      <vt:lpstr>NEMACKA</vt:lpstr>
      <vt:lpstr>CEO AVGANISTAN STANE U TEKSAS</vt:lpstr>
      <vt:lpstr>PowerPoint Presentation</vt:lpstr>
      <vt:lpstr>PowerPoint Presentation</vt:lpstr>
      <vt:lpstr>NOVI ZELAND</vt:lpstr>
      <vt:lpstr>KUBA JE VECA OD FLORIDE</vt:lpstr>
      <vt:lpstr>PowerPoint Presentation</vt:lpstr>
      <vt:lpstr>PowerPoint Presentation</vt:lpstr>
      <vt:lpstr>PowerPoint Presentation</vt:lpstr>
      <vt:lpstr>JUZNA AFRIKA</vt:lpstr>
      <vt:lpstr>SWISS</vt:lpstr>
      <vt:lpstr>UKRAINA KALIFORNIJA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KRAJ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Barbi Barbi</dc:creator>
  <cp:lastModifiedBy>Barbi Barbi</cp:lastModifiedBy>
  <cp:revision>6</cp:revision>
  <dcterms:created xsi:type="dcterms:W3CDTF">2025-08-22T07:47:59Z</dcterms:created>
  <dcterms:modified xsi:type="dcterms:W3CDTF">2025-08-22T16:27:33Z</dcterms:modified>
</cp:coreProperties>
</file>