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3" r:id="rId8"/>
    <p:sldId id="274" r:id="rId9"/>
    <p:sldId id="276" r:id="rId10"/>
    <p:sldId id="275" r:id="rId11"/>
    <p:sldId id="277" r:id="rId12"/>
    <p:sldId id="262" r:id="rId13"/>
    <p:sldId id="271" r:id="rId14"/>
    <p:sldId id="263" r:id="rId15"/>
    <p:sldId id="265" r:id="rId16"/>
    <p:sldId id="264" r:id="rId17"/>
    <p:sldId id="266" r:id="rId18"/>
    <p:sldId id="267" r:id="rId19"/>
    <p:sldId id="268" r:id="rId20"/>
    <p:sldId id="269" r:id="rId21"/>
    <p:sldId id="270" r:id="rId22"/>
    <p:sldId id="27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2E8A5-0419-0E78-6747-A7925BC62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1C44FC-67F0-663A-D145-6D9158560A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D9CFF-109B-B90E-6130-FB7FF65BD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8B7E7-5558-45A4-88FB-1071889A05CF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5EFB92-3C23-C755-FC2F-2572E6D0E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949F28-1391-5745-E114-33AA1A600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7192-29F7-48BE-96CF-743ECB304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702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726FF-DC25-29CE-D321-9031A61D9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DAE955-3D12-B1DD-D669-43ACC6DFA7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605C6A-49BC-B2E9-69BD-27A815C5E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8B7E7-5558-45A4-88FB-1071889A05CF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65FBF-8409-FA01-ED0A-02E613342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32C76-16B2-317F-3592-FFF01BA3B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7192-29F7-48BE-96CF-743ECB304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61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A72F34-5677-FB54-2314-A83E3AAB6A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2B04DB-B497-D77F-89FB-B9A66C3CDC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69369-5E0A-F172-99B2-7661D44CC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8B7E7-5558-45A4-88FB-1071889A05CF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E27A0-1B96-06B0-82BA-C8A47FFCB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39A29-381B-3AB6-58A9-B71372916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7192-29F7-48BE-96CF-743ECB304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304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1B093-6A68-7D2E-D32E-E3044ADCC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506DC7-D8FE-4863-0AA7-AAB27D7B43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5DA411-CBF7-34F2-45F7-8CDECBB8C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8B7E7-5558-45A4-88FB-1071889A05CF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1877B-2363-E3E5-D820-1AE871868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DA665-6AF0-A652-D238-BD39C3312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7192-29F7-48BE-96CF-743ECB304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446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F0A1F-C109-BDFF-7B45-3BB77855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BBA18F-1C1E-7003-4970-5B3A8BD571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F2ABD-B207-11DD-D1D9-B9704AA1B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8B7E7-5558-45A4-88FB-1071889A05CF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770AE-BCC9-E6F9-7EF1-6038FB381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E0116-ABC2-994A-9F18-FEB46A846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7192-29F7-48BE-96CF-743ECB304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875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92110-6DFB-6181-6946-6B7473C35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9191A-5E32-F0E2-1C7F-19728BC767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D4D3ED-4858-9969-2BF3-6294094441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8218BA-6EE8-3A8B-EFED-12E1EE5D4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8B7E7-5558-45A4-88FB-1071889A05CF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4B1F4F-F8B1-98E6-0E6A-7F702F6B0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923924-1D40-59F6-4F15-82CAB74BB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7192-29F7-48BE-96CF-743ECB304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762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7F7D8-44F4-5E1E-085E-8FF452CD6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805D54-7A04-CC4F-9DF2-CC8A54F1F2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EAEEAE-C4BD-9286-44CD-0747D58242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793C75-6EED-AB8A-6C8E-DDCAEAFA25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8927FB-35BA-32D6-B0FB-9A6484C052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006636-265C-1289-8AC5-27EF10C96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8B7E7-5558-45A4-88FB-1071889A05CF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67CDF3-5536-DED2-C8FE-8D3A8C385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098390-002F-CB58-1B6A-BBDEAD1C3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7192-29F7-48BE-96CF-743ECB304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675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6317F-9FB7-159F-7EA1-9715B5F66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B7D6A3-4616-EE07-3124-A3F67A08D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8B7E7-5558-45A4-88FB-1071889A05CF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00C6A1-E82B-A218-8AE0-58F4D0DF0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2849A5-F458-0982-176B-D85A184ED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7192-29F7-48BE-96CF-743ECB304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26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E90873-63FB-8FE4-38BA-478677EBB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8B7E7-5558-45A4-88FB-1071889A05CF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2D234B-2F38-6BA6-15AF-673F0DE42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CBDFBB-4F68-CD96-97DA-B311FAA06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7192-29F7-48BE-96CF-743ECB304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999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10A49-B468-EF1F-E7FF-1ADC54E6B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51D93-F287-C1CF-AC7F-C6327603C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EBF9B7-E2F1-0BEE-CF0D-31C3AE168B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D990B3-9018-D842-4264-64EFFB7D4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8B7E7-5558-45A4-88FB-1071889A05CF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E0470C-3D8F-4295-ACE4-6D98C669F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563FBA-025B-7E1D-47F6-DF7FE9E03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7192-29F7-48BE-96CF-743ECB304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654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68D8E-7662-9023-925F-E7A88C06E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1739FE-134B-FED0-A8D9-F6EC75C029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41F1D6-ACD8-E8C7-6C31-28AC0797EB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C50F68-AA35-1427-8A94-E3ECE8323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8B7E7-5558-45A4-88FB-1071889A05CF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4348A-5364-6517-C1FF-C6C561C3F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0E44E1-03F1-EC6A-8F99-4597786D8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7192-29F7-48BE-96CF-743ECB304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07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931642-DADF-6B3A-68E5-F76A37B29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63A0BC-7507-3759-BC59-2FA930501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77F8E-8BB4-6B4F-3FA6-897C39CF33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8B7E7-5558-45A4-88FB-1071889A05CF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BC600-16D7-3675-56C7-57931CBA2E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E26509-5018-F823-6B7C-8A4DE5769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17192-29F7-48BE-96CF-743ECB304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875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youtube.com/watch?v=E5jZVfIdl6s&amp;t=9s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sr.wikipedia.org/wiki/%D0%A4%D0%B8%D0%BB%D0%BC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r.wikipedia.org/wiki/%C5%A0erlok_Holms" TargetMode="External"/><Relationship Id="rId2" Type="http://schemas.openxmlformats.org/officeDocument/2006/relationships/hyperlink" Target="https://sr.wikipedia.org/wiki/%D0%90%D1%80%D1%82%D1%83%D1%80_%D0%9A%D0%BE%D0%BD%D0%B0%D0%BD_%D0%94%D0%BE%D1%98%D0%BB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r8qr-p9z5g&amp;t=112s" TargetMode="External"/><Relationship Id="rId2" Type="http://schemas.openxmlformats.org/officeDocument/2006/relationships/hyperlink" Target="https://www.youtube.com/watch?v=e_0fLGp42jo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r.wikipedia.org/wiki/1878" TargetMode="External"/><Relationship Id="rId2" Type="http://schemas.openxmlformats.org/officeDocument/2006/relationships/hyperlink" Target="https://sr.wikipedia.org/wiki/3._%D1%98%D1%83%D0%BB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sr.wikipedia.org/wiki/%D0%A0%D0%B0%D0%B1%D0%B8%D0%BD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r.wikipedia.org/wiki/%D0%A1%D0%B8%D0%BD%D0%B0%D0%B3%D0%BE%D0%B3%D0%B0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r.wikipedia.org/wiki/%D0%9A%D0%B0%D1%82%D0%BE%D0%BB%D0%B8%D1%87%D0%BA%D0%B0_%D1%86%D1%80%D0%BA%D0%B2%D0%B0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W5CilE557w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178AE-7F55-36B0-8C05-D3E8A3A96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0986" y="537572"/>
            <a:ext cx="9144000" cy="2387600"/>
          </a:xfrm>
        </p:spPr>
        <p:txBody>
          <a:bodyPr>
            <a:normAutofit/>
          </a:bodyPr>
          <a:lstStyle/>
          <a:p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Hari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Google Sans"/>
              </a:rPr>
              <a:t>Hudini</a:t>
            </a:r>
            <a:b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</a:br>
            <a:r>
              <a:rPr lang="sr-Cyrl-RS" b="0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Илузиониста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942B02-7D53-56FB-C9C6-5C1E83825D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AA9D52-D5EA-A3E7-F54D-34F60EA6F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3311"/>
            <a:ext cx="6534150" cy="36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828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66EC27-BBE7-8645-491E-1405FAD233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000" t="14667" r="20084" b="14963"/>
          <a:stretch/>
        </p:blipFill>
        <p:spPr>
          <a:xfrm>
            <a:off x="1597278" y="913972"/>
            <a:ext cx="8996677" cy="5943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96A0EB9-E7FC-383C-29BE-0BCB2BB4598C}"/>
              </a:ext>
            </a:extLst>
          </p:cNvPr>
          <p:cNvSpPr/>
          <p:nvPr/>
        </p:nvSpPr>
        <p:spPr>
          <a:xfrm>
            <a:off x="1127397" y="-49543"/>
            <a:ext cx="71343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Srebrna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godisnjica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– 25g</a:t>
            </a:r>
          </a:p>
        </p:txBody>
      </p:sp>
    </p:spTree>
    <p:extLst>
      <p:ext uri="{BB962C8B-B14F-4D97-AF65-F5344CB8AC3E}">
        <p14:creationId xmlns:p14="http://schemas.microsoft.com/office/powerpoint/2010/main" val="4271048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907D6-B384-BEFF-285B-95D2A6E35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Pismo </a:t>
            </a:r>
            <a:r>
              <a:rPr lang="en-US" dirty="0" err="1"/>
              <a:t>zeni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40AB6-B9B5-D064-2660-76633FABF9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To </a:t>
            </a:r>
            <a:r>
              <a:rPr lang="en-US" sz="2000" b="0" i="0" u="sng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the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 only </a:t>
            </a:r>
            <a:r>
              <a:rPr lang="en-US" sz="2000" b="0" i="0" u="sng" dirty="0" err="1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Mrs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 Houdini</a:t>
            </a:r>
            <a:br>
              <a:rPr lang="en-US" sz="2000" dirty="0"/>
            </a:br>
            <a:r>
              <a:rPr lang="en-US" sz="2000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July 8 - 25</a:t>
            </a:r>
            <a:br>
              <a:rPr lang="en-US" sz="2000" dirty="0"/>
            </a:br>
            <a:r>
              <a:rPr lang="en-US" sz="2000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Sweetheart Mine –</a:t>
            </a:r>
            <a:br>
              <a:rPr lang="en-US" sz="2000" dirty="0"/>
            </a:br>
            <a:r>
              <a:rPr lang="en-US" sz="2000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No ink in room here but all </a:t>
            </a:r>
            <a:r>
              <a:rPr lang="en-US" sz="2000" b="0" i="0" u="sng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my love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 could</a:t>
            </a:r>
            <a:br>
              <a:rPr lang="en-US" sz="2000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</a:br>
            <a:r>
              <a:rPr lang="en-US" sz="2000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 not be told with </a:t>
            </a:r>
            <a:r>
              <a:rPr lang="en-US" sz="2000" b="0" i="0" u="sng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all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 ink in World –</a:t>
            </a:r>
            <a:br>
              <a:rPr lang="en-US" sz="2000" dirty="0"/>
            </a:br>
            <a:r>
              <a:rPr lang="en-US" sz="2000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Missed train. Sawyer told me wrong time &amp; </a:t>
            </a:r>
            <a:br>
              <a:rPr lang="en-US" sz="2000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</a:br>
            <a:r>
              <a:rPr lang="en-US" sz="2000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I </a:t>
            </a:r>
            <a:r>
              <a:rPr lang="en-US" sz="2000" b="0" i="0" u="sng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bot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 ticket!</a:t>
            </a:r>
            <a:br>
              <a:rPr lang="en-US" sz="2000" dirty="0"/>
            </a:br>
            <a:r>
              <a:rPr lang="en-US" sz="2000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Am off to Sommerville to see spiritualist</a:t>
            </a:r>
            <a:br>
              <a:rPr lang="en-US" sz="2000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</a:br>
            <a:r>
              <a:rPr lang="en-US" sz="2000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 [illegible] - then to a E Fay.</a:t>
            </a:r>
            <a:br>
              <a:rPr lang="en-US" sz="2000" dirty="0"/>
            </a:br>
            <a:r>
              <a:rPr lang="en-US" sz="2000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Kilby with me.</a:t>
            </a:r>
            <a:br>
              <a:rPr lang="en-US" sz="2000" dirty="0"/>
            </a:br>
            <a:r>
              <a:rPr lang="en-US" sz="2000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Love &amp; Kisses</a:t>
            </a:r>
            <a:br>
              <a:rPr lang="en-US" sz="2000" dirty="0"/>
            </a:br>
            <a:r>
              <a:rPr lang="en-US" sz="2000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Houdini</a:t>
            </a:r>
            <a:br>
              <a:rPr lang="en-US" sz="2000" dirty="0"/>
            </a:br>
            <a:r>
              <a:rPr lang="en-US" sz="2000" b="0" i="0" u="sng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Yours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 and yours </a:t>
            </a:r>
            <a:r>
              <a:rPr lang="en-US" sz="2000" b="0" i="0" u="sng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alone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!</a:t>
            </a:r>
          </a:p>
          <a:p>
            <a:endParaRPr lang="en-US" sz="2000" dirty="0">
              <a:solidFill>
                <a:srgbClr val="222222"/>
              </a:solidFill>
              <a:latin typeface="Georgia" panose="02040502050405020303" pitchFamily="18" charset="0"/>
            </a:endParaRPr>
          </a:p>
          <a:p>
            <a:r>
              <a:rPr lang="en-US" sz="2000">
                <a:hlinkClick r:id="rId2"/>
              </a:rPr>
              <a:t>https://www.youtube.com/watch?v=E5jZVfIdl6s&amp;t=9s</a:t>
            </a:r>
            <a:r>
              <a:rPr lang="en-US" sz="2000"/>
              <a:t> 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14A3A5-4680-BB7B-7B5F-9D4EC8AF4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305" y="289560"/>
            <a:ext cx="386715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154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8AAD6F-9359-10DE-A4DE-49A92278C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ru-RU" b="0" i="0" dirty="0">
                <a:effectLst/>
                <a:latin typeface="Arial" panose="020B0604020202020204" pitchFamily="34" charset="0"/>
              </a:rPr>
              <a:t>нови посао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EDBC2-766D-0655-BA5B-018B156EA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5530702" cy="384366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0" i="0" dirty="0">
                <a:effectLst/>
                <a:latin typeface="Arial" panose="020B0604020202020204" pitchFamily="34" charset="0"/>
              </a:rPr>
              <a:t>Игром случаја је добио прилику да научи да вози авион, а како је био веома спретан и све му је полазило за руком, запослио се као пилот и постао први човек који је успео да долети из Америке у Аустралију.</a:t>
            </a:r>
            <a:endParaRPr lang="ru-RU" b="0" i="0" baseline="30000" dirty="0"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b="0" i="0" dirty="0">
                <a:effectLst/>
                <a:latin typeface="Arial" panose="020B0604020202020204" pitchFamily="34" charset="0"/>
              </a:rPr>
              <a:t>Пре њега је то урадио Колин Дефрис али се његов авион приликом слетања разбио 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1E307C-DA24-E0F0-99B3-13CF123954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0" r="26590" b="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59324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6F67C-19A4-9F21-F8AE-9C7D638DC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EFC8B4-C08F-BAB0-3A9A-9B141457FF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09CA7D-06CE-E84E-BE1D-DDF2FDC925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33" t="20591" r="17666" b="20001"/>
          <a:stretch/>
        </p:blipFill>
        <p:spPr>
          <a:xfrm>
            <a:off x="426719" y="223520"/>
            <a:ext cx="11590913" cy="578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320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3AE85-A51C-1481-EFE6-0D4D5AA9E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ФИЛМ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C3985-697C-C4EC-F2F4-663E851A5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r-Cyrl-R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На врхунцу славе Худини је снимио и неколико </a:t>
            </a:r>
            <a:r>
              <a:rPr lang="sr-Cyrl-RS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2" tooltip="Филм"/>
              </a:rPr>
              <a:t>Филмова</a:t>
            </a:r>
            <a:r>
              <a:rPr lang="sr-Cyrl-R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 1901. је глумио у француском филму „Оживотворена чудеса славног Худинија у Паризу“ (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Merveilleux exploits du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celebre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Houdini a Paris), </a:t>
            </a:r>
            <a:endParaRPr lang="sr-Cyrl-R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sr-Cyrl-R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затим је у Америци снимио филмски серијал „Господар Мистерија“ (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The Master Mystery) </a:t>
            </a:r>
            <a:r>
              <a:rPr lang="sr-Cyrl-R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као и филмове „Гримова игра“ (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The Grim Game) 1919. </a:t>
            </a:r>
            <a:r>
              <a:rPr lang="sr-Cyrl-R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и „Острво страве“ (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Terror Island) 1920. </a:t>
            </a:r>
            <a:endParaRPr lang="sr-Cyrl-R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sr-Cyrl-R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Након тога је основао филмску компанију, 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Houdini Picture Corporation, </a:t>
            </a:r>
            <a:r>
              <a:rPr lang="sr-Cyrl-R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међутим ни као глумац, ни као продуцент, није био успешан.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637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67C26-464A-0DE9-1DE0-7B37A89CE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37E75-8B4A-F169-583B-BD3C8E797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Худини је, каже званична верзија, умро на наступу 24. октобра 1926. у позоришту Гарик у Детроиту. </a:t>
            </a:r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Смрт је наводно изазвао канадски студент Ј. Гордон Вајтхед који је на претходној представи на Худинијевој турнеји, у Монтреалу тврдио да илузиониста, који је тада био на врхунцу славе, не може да издржи његов ударац у стомак и да су све приче о Худинијевом невероватном прагу бола чиста измишљотина. Самоуверени Худини, који се бавио спортом и увек радо показивао „плочице“ на стомаку, још се није припремио на ударац кад га је изазивач изненадио и свом снагом ударио више пута. Велики Худини се згрчио од бола и пао</a:t>
            </a:r>
            <a:r>
              <a:rPr lang="ru-RU" baseline="30000" dirty="0">
                <a:solidFill>
                  <a:srgbClr val="3366CC"/>
                </a:solidFill>
                <a:latin typeface="Arial" panose="020B0604020202020204" pitchFamily="34" charset="0"/>
              </a:rPr>
              <a:t>[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а недељу дан после тога је и умро.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7527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959EC-7BAF-D89E-1D80-B48F1CD9C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ОТРОВАН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E2CA2-ABF9-4CE7-2ED2-7747D9A574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По једној теорији, подметнут му је отров, што би требало да покажу испитивања остатака његових костију, косе и ноктију. Ако би то било потврђено, главни осумњичени остаће група спиритуалиста који су му, наводно, здушно желели смрт јер је исмејавао њихово дозивање духова умрлих и јавно их називао преварантима. Предводио их је сер </a:t>
            </a:r>
            <a:r>
              <a:rPr lang="ru-RU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2" tooltip="Артур Конан Дојл"/>
              </a:rPr>
              <a:t>Артур Конан Дојл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британски аутор крими-романа познат и као творац </a:t>
            </a:r>
            <a:r>
              <a:rPr lang="ru-RU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3" tooltip="Šerlok Holms"/>
              </a:rPr>
              <a:t>Шерлока Холмса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9797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979B93-A9CB-C1A8-FC56-92993A07B9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1" r="514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D4735B-3700-9C52-8383-1F9F87441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b="1" i="0">
                <a:effectLst/>
                <a:latin typeface="Trip Sans VF"/>
              </a:rPr>
              <a:t>Machpelah Cemetery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CFF50-135F-F358-DF12-A2EE5915D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9610" y="2393561"/>
            <a:ext cx="3822189" cy="3742762"/>
          </a:xfrm>
        </p:spPr>
        <p:txBody>
          <a:bodyPr>
            <a:normAutofit/>
          </a:bodyPr>
          <a:lstStyle/>
          <a:p>
            <a:r>
              <a:rPr lang="sr-Cyrl-RS" sz="2000" b="0" i="0" dirty="0">
                <a:effectLst/>
                <a:latin typeface="Arial" panose="020B0604020202020204" pitchFamily="34" charset="0"/>
              </a:rPr>
              <a:t>Сахрањен је на јеврејском гробљу Макпелах у Њујорку а да никада није откривено колико је на његову смрт утицао ударац, а колико чињеница што није отишао лекару како му не би забранили завршетак турнеје, иако је већ неколико месеци патио од болова у стомаку и неуобичајеног умора. 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43861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C53CB-1E4D-31E9-CFE6-770DAE48C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0FA7E-53B1-29FA-341C-CA3F53A5C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92D15F-3E27-8297-46D5-F4F426D77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9597" y="365124"/>
            <a:ext cx="13144137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688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D1DABE-9B0B-C3A6-5352-3F7792162E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937" b="110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73742B-87D6-C423-73C4-E162CCC6A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Zapusteno groblje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3779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ECDAD-96AE-08C1-F56F-0E52A9373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Erik Weisz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60F58-6362-2E9C-F93B-4BFDC2F893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Хари</a:t>
            </a: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Худини</a:t>
            </a: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(</a:t>
            </a:r>
            <a:r>
              <a:rPr lang="en-US" sz="4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енгл</a:t>
            </a: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Harry Houdini) 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odjen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24.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mарт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1874, 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Будимпешта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Мађарска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umro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31.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октобар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1926, 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Детроит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Мичиген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САД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је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био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амерички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илузиониста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име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је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било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Ерик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Вајс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7976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AD35C-2D06-C7DA-CBF2-D9242E446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957C77C-CFDA-3BCB-1B0E-C8A5C2FE40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2366" y="365125"/>
            <a:ext cx="8411394" cy="630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3031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C4188-9C5B-5FAF-E360-9CE72CFFF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E3D06-0EAF-7162-60E1-7A47A693C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197C80-CC7D-C701-8ED8-8D1BACC3F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934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C3A3A-5F8E-38C4-A699-3F191F671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https://www.youtube.com/watch?v=e_0fLGp42jo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CF070F-F685-8483-467A-66850F699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https://www.youtube.com/watch?v=3r8qr-p9z5g&amp;t=112s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048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44B74-96E9-1654-33F6-EC7FBFE6B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Istorija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CBC17-95D3-03A4-E6AF-64D566F470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Његови родитељи, мађарски </a:t>
            </a:r>
            <a:r>
              <a:rPr lang="ru-RU" b="0" i="0" u="none" strike="noStrike" dirty="0">
                <a:effectLst/>
                <a:latin typeface="Arial" panose="020B0604020202020204" pitchFamily="34" charset="0"/>
              </a:rPr>
              <a:t>Јевреји</a:t>
            </a:r>
            <a:r>
              <a:rPr lang="ru-RU" b="0" i="0" dirty="0">
                <a:effectLst/>
                <a:latin typeface="Arial" panose="020B0604020202020204" pitchFamily="34" charset="0"/>
              </a:rPr>
              <a:t>,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емигрирали су у Америку </a:t>
            </a:r>
            <a:r>
              <a:rPr lang="ru-RU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2" tooltip="3. јул"/>
              </a:rPr>
              <a:t>3. јула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3" tooltip="1878"/>
              </a:rPr>
              <a:t>1878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кад је Ерику било четири године.</a:t>
            </a:r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endParaRPr lang="en-US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Otac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je bio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rabin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u Appleton Wisconsin, 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ali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je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dobio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otkaz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i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presli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su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u New York</a:t>
            </a:r>
          </a:p>
          <a:p>
            <a:endParaRPr lang="en-US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Ziveli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su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u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siromastvu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59CBF5-4BC9-C243-D05B-C6E3458DF6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33" t="28741" r="54833" b="28148"/>
          <a:stretch/>
        </p:blipFill>
        <p:spPr>
          <a:xfrm>
            <a:off x="8422640" y="2707787"/>
            <a:ext cx="2794000" cy="390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146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899FA-3ED9-2723-B8F5-84A6CB0FA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Detinjstvo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F42FB-4080-BBC2-5C00-D0393AC33D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Хари је био један од седморо деце </a:t>
            </a:r>
            <a:r>
              <a:rPr lang="sr-Cyrl-RS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2" tooltip="Рабин"/>
              </a:rPr>
              <a:t>рабина</a:t>
            </a:r>
            <a:r>
              <a:rPr lang="sr-Cyrl-R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Мајера Самуела Вајса и Сесилије Штајнер, </a:t>
            </a:r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sr-Cyrl-R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осим њега имали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r-Cyrl-R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и синове Хермана, Теодора, Леополда, Натана, Вилијама и ћерку Гледис. </a:t>
            </a:r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endParaRPr lang="en-US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sr-Cyrl-R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Детињство је Харију прошло живећи у нехармоничној породици, после родитељских свађа, као тинејџер, неколико пута је бежао од куће, забринутој мајци слао разгледнице које је потписивао са „твој син бегунац“ и опет се враћао кући.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812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45840-99C5-300D-F573-35D41D44D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Š</a:t>
            </a:r>
            <a:r>
              <a:rPr lang="en-US" dirty="0" err="1"/>
              <a:t>egrtovanje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prvi</a:t>
            </a:r>
            <a:r>
              <a:rPr lang="en-US" dirty="0"/>
              <a:t> </a:t>
            </a:r>
            <a:r>
              <a:rPr lang="en-US" dirty="0" err="1"/>
              <a:t>nastup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664AB-72FC-FE1A-9186-2EAD16231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За време шегртовања код једног бравара научио је много тога што ће му помоћи у каснијој каријери. </a:t>
            </a:r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Та је браварска радња била смештена уз полицијску станицу, а како једном приликом полицајци никако нису могли откључати лисице неком затворенику, јер се кључ заглавио у брави, отишли су најближем бравару. Будући да је власник отишао на ручак у радњи је био само Хари који да би им изашао у сусрет комадом жице је за само неколико минута откључао лисице, што му је био први мађионичарски успех.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79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2E0EA-C741-BF76-DB29-AFBE8EF92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БРАК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C2741-7774-363B-179D-ABD0DAC41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823" y="1509934"/>
            <a:ext cx="10953307" cy="2753721"/>
          </a:xfrm>
        </p:spPr>
        <p:txBody>
          <a:bodyPr>
            <a:normAutofit/>
          </a:bodyPr>
          <a:lstStyle/>
          <a:p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У брак са Вилхелмином Беатрис Рахнер, коју је упознао после једне од својих представа, је ступио 1893. године</a:t>
            </a:r>
            <a:r>
              <a:rPr lang="sr-Latn-R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(19 g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sr-Latn-R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endParaRPr lang="sr-Latn-R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После само 3 недеље познанства су ступили у брак и венчали се </a:t>
            </a:r>
            <a:r>
              <a:rPr lang="sr-Latn-R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пута, први пут тајно, јер је Вилхелмина, коју је он по њеном другом имену звао Бес, била католикиња па је Худини знао да његов отац </a:t>
            </a:r>
            <a:r>
              <a:rPr lang="sr-Latn-R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to 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не би одобрио  </a:t>
            </a:r>
            <a:endParaRPr lang="sr-Latn-R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sr-Latn-R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85272E-6A3F-AE33-EC58-7F7FA02EA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6323" y="3685399"/>
            <a:ext cx="4191000" cy="30384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70BA6C-79C6-C6ED-9B90-9A9EB604286C}"/>
              </a:ext>
            </a:extLst>
          </p:cNvPr>
          <p:cNvSpPr txBox="1"/>
          <p:nvPr/>
        </p:nvSpPr>
        <p:spPr>
          <a:xfrm>
            <a:off x="917502" y="4663392"/>
            <a:ext cx="609777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Нешто касније су се венчали у </a:t>
            </a:r>
            <a:r>
              <a:rPr lang="ru-RU" sz="28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3" tooltip="Синагога"/>
              </a:rPr>
              <a:t>синагоги</a:t>
            </a:r>
            <a:r>
              <a:rPr lang="ru-RU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а потом и трећи пут, у </a:t>
            </a:r>
            <a:r>
              <a:rPr lang="ru-RU" sz="28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4" tooltip="Католичка црква"/>
              </a:rPr>
              <a:t>католичкој</a:t>
            </a:r>
            <a:r>
              <a:rPr lang="ru-RU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цркви.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66277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16B11-CA23-BCE6-18A2-6DFA5E3B1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Supruga</a:t>
            </a:r>
            <a:r>
              <a:rPr lang="en-US" dirty="0"/>
              <a:t> “Bes”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DFEE4-0A07-8C4C-A1FD-0FA629419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705" y="1502251"/>
            <a:ext cx="7152861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Wilhelmina Beatrice </a:t>
            </a:r>
            <a:r>
              <a:rPr lang="en-US" dirty="0" err="1"/>
              <a:t>Rahner</a:t>
            </a:r>
            <a:r>
              <a:rPr lang="en-US" dirty="0"/>
              <a:t> </a:t>
            </a:r>
            <a:r>
              <a:rPr lang="en-US" dirty="0" err="1"/>
              <a:t>rođena</a:t>
            </a:r>
            <a:r>
              <a:rPr lang="en-US" dirty="0"/>
              <a:t> je u </a:t>
            </a:r>
            <a:r>
              <a:rPr lang="en-US" dirty="0" err="1"/>
              <a:t>Bruklinu</a:t>
            </a:r>
            <a:r>
              <a:rPr lang="en-US" dirty="0"/>
              <a:t>, New York (</a:t>
            </a:r>
            <a:r>
              <a:rPr lang="en-US" dirty="0" err="1"/>
              <a:t>prije</a:t>
            </a:r>
            <a:r>
              <a:rPr lang="en-US" dirty="0"/>
              <a:t> </a:t>
            </a:r>
            <a:r>
              <a:rPr lang="en-US" dirty="0" err="1"/>
              <a:t>nego</a:t>
            </a:r>
            <a:r>
              <a:rPr lang="en-US" dirty="0"/>
              <a:t> </a:t>
            </a:r>
            <a:r>
              <a:rPr lang="en-US" dirty="0" err="1"/>
              <a:t>što</a:t>
            </a:r>
            <a:r>
              <a:rPr lang="en-US" dirty="0"/>
              <a:t> je New York City bio </a:t>
            </a:r>
            <a:r>
              <a:rPr lang="en-US" dirty="0" err="1"/>
              <a:t>konsolidovan</a:t>
            </a:r>
            <a:r>
              <a:rPr lang="en-US" dirty="0"/>
              <a:t>) 1876. </a:t>
            </a:r>
            <a:r>
              <a:rPr lang="en-US" dirty="0" err="1"/>
              <a:t>godine</a:t>
            </a:r>
            <a:r>
              <a:rPr lang="en-US" dirty="0"/>
              <a:t> od </a:t>
            </a:r>
            <a:r>
              <a:rPr lang="en-US" dirty="0" err="1"/>
              <a:t>nemačkih</a:t>
            </a:r>
            <a:r>
              <a:rPr lang="en-US" dirty="0"/>
              <a:t> </a:t>
            </a:r>
            <a:r>
              <a:rPr lang="en-US" dirty="0" err="1"/>
              <a:t>imigranata</a:t>
            </a:r>
            <a:r>
              <a:rPr lang="en-US" dirty="0"/>
              <a:t> </a:t>
            </a:r>
            <a:r>
              <a:rPr lang="en-US" dirty="0" err="1"/>
              <a:t>Gebharda</a:t>
            </a:r>
            <a:r>
              <a:rPr lang="en-US" dirty="0"/>
              <a:t> </a:t>
            </a:r>
            <a:r>
              <a:rPr lang="en-US" dirty="0" err="1"/>
              <a:t>Rahnera</a:t>
            </a:r>
            <a:r>
              <a:rPr lang="en-US" dirty="0"/>
              <a:t> (</a:t>
            </a:r>
            <a:r>
              <a:rPr lang="en-US" dirty="0" err="1"/>
              <a:t>stolar</a:t>
            </a:r>
            <a:r>
              <a:rPr lang="en-US" dirty="0"/>
              <a:t>)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Balbine</a:t>
            </a:r>
            <a:r>
              <a:rPr lang="en-US" dirty="0"/>
              <a:t> </a:t>
            </a:r>
            <a:r>
              <a:rPr lang="en-US" dirty="0" err="1"/>
              <a:t>Rahner</a:t>
            </a:r>
            <a:r>
              <a:rPr lang="en-US" dirty="0"/>
              <a:t> (</a:t>
            </a:r>
            <a:r>
              <a:rPr lang="en-US" dirty="0" err="1"/>
              <a:t>rođene</a:t>
            </a:r>
            <a:r>
              <a:rPr lang="en-US" dirty="0"/>
              <a:t> </a:t>
            </a:r>
            <a:r>
              <a:rPr lang="en-US" dirty="0" err="1"/>
              <a:t>Bugel</a:t>
            </a:r>
            <a:r>
              <a:rPr lang="en-US" dirty="0"/>
              <a:t>).</a:t>
            </a:r>
          </a:p>
          <a:p>
            <a:r>
              <a:rPr lang="en-US" dirty="0"/>
              <a:t>Bess je </a:t>
            </a:r>
            <a:r>
              <a:rPr lang="en-US" dirty="0" err="1"/>
              <a:t>radila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Coney </a:t>
            </a:r>
            <a:r>
              <a:rPr lang="en-US" dirty="0" err="1"/>
              <a:t>Islandu</a:t>
            </a:r>
            <a:r>
              <a:rPr lang="en-US" dirty="0"/>
              <a:t> u </a:t>
            </a:r>
            <a:r>
              <a:rPr lang="en-US" dirty="0" err="1"/>
              <a:t>pesmi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plesu</a:t>
            </a:r>
            <a:r>
              <a:rPr lang="en-US" dirty="0"/>
              <a:t> pod </a:t>
            </a:r>
            <a:r>
              <a:rPr lang="en-US" dirty="0" err="1"/>
              <a:t>nazivom</a:t>
            </a:r>
            <a:r>
              <a:rPr lang="en-US" dirty="0"/>
              <a:t> The Floral Sisters </a:t>
            </a:r>
            <a:r>
              <a:rPr lang="en-US" dirty="0" err="1"/>
              <a:t>kada</a:t>
            </a:r>
            <a:r>
              <a:rPr lang="en-US" dirty="0"/>
              <a:t> </a:t>
            </a:r>
            <a:r>
              <a:rPr lang="en-US" dirty="0" err="1"/>
              <a:t>joj</a:t>
            </a:r>
            <a:r>
              <a:rPr lang="en-US" dirty="0"/>
              <a:t> se </a:t>
            </a:r>
            <a:r>
              <a:rPr lang="en-US" dirty="0" err="1"/>
              <a:t>prvi</a:t>
            </a:r>
            <a:r>
              <a:rPr lang="en-US" dirty="0"/>
              <a:t> put </a:t>
            </a:r>
            <a:r>
              <a:rPr lang="en-US" dirty="0" err="1"/>
              <a:t>udvarao</a:t>
            </a:r>
            <a:r>
              <a:rPr lang="en-US" dirty="0"/>
              <a:t> </a:t>
            </a:r>
            <a:r>
              <a:rPr lang="en-US" dirty="0" err="1"/>
              <a:t>Houdinijev</a:t>
            </a:r>
            <a:r>
              <a:rPr lang="en-US" dirty="0"/>
              <a:t> </a:t>
            </a:r>
            <a:r>
              <a:rPr lang="en-US" dirty="0" err="1"/>
              <a:t>mlađi</a:t>
            </a:r>
            <a:r>
              <a:rPr lang="en-US" dirty="0"/>
              <a:t> brat, Theo (aka Theodore </a:t>
            </a:r>
            <a:r>
              <a:rPr lang="en-US" dirty="0" err="1"/>
              <a:t>Hardeen</a:t>
            </a:r>
            <a:r>
              <a:rPr lang="en-US" dirty="0"/>
              <a:t>). Ali u </a:t>
            </a:r>
            <a:r>
              <a:rPr lang="en-US" dirty="0" err="1"/>
              <a:t>starijeg</a:t>
            </a:r>
            <a:r>
              <a:rPr lang="en-US" dirty="0"/>
              <a:t> brata </a:t>
            </a:r>
            <a:r>
              <a:rPr lang="en-US" dirty="0" err="1"/>
              <a:t>Hudinija</a:t>
            </a:r>
            <a:r>
              <a:rPr lang="en-US" dirty="0"/>
              <a:t>, </a:t>
            </a:r>
            <a:r>
              <a:rPr lang="en-US" dirty="0" err="1"/>
              <a:t>Harija</a:t>
            </a:r>
            <a:r>
              <a:rPr lang="en-US" dirty="0"/>
              <a:t>, se </a:t>
            </a:r>
            <a:r>
              <a:rPr lang="en-US" dirty="0" err="1"/>
              <a:t>zaljubila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udala</a:t>
            </a:r>
            <a:r>
              <a:rPr lang="en-US" dirty="0"/>
              <a:t> 22. </a:t>
            </a:r>
            <a:r>
              <a:rPr lang="en-US" dirty="0" err="1"/>
              <a:t>juna</a:t>
            </a:r>
            <a:r>
              <a:rPr lang="en-US" dirty="0"/>
              <a:t> 1894. </a:t>
            </a:r>
            <a:r>
              <a:rPr lang="en-US" dirty="0" err="1"/>
              <a:t>godine</a:t>
            </a:r>
            <a:r>
              <a:rPr lang="en-US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319D6C-3107-9F40-415A-10976732DF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000" t="13925" b="6667"/>
          <a:stretch/>
        </p:blipFill>
        <p:spPr>
          <a:xfrm>
            <a:off x="7152861" y="-16220"/>
            <a:ext cx="4936434" cy="689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5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EC55035-1012-8BAE-C213-BA6028270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Metamorfoza</a:t>
            </a:r>
            <a:endParaRPr lang="en-US" dirty="0"/>
          </a:p>
        </p:txBody>
      </p:sp>
      <p:pic>
        <p:nvPicPr>
          <p:cNvPr id="5" name="Content Placeholder 4" descr="A picture containing text, human face, person, clothing&#10;&#10;Description automatically generated">
            <a:extLst>
              <a:ext uri="{FF2B5EF4-FFF2-40B4-BE49-F238E27FC236}">
                <a16:creationId xmlns:a16="http://schemas.microsoft.com/office/drawing/2014/main" id="{479C4B6C-CC66-1D11-679E-E8F0685B59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280" y="365124"/>
            <a:ext cx="4464520" cy="601535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4188A9-1A89-33E2-0320-48CDDFD3193F}"/>
              </a:ext>
            </a:extLst>
          </p:cNvPr>
          <p:cNvSpPr txBox="1"/>
          <p:nvPr/>
        </p:nvSpPr>
        <p:spPr>
          <a:xfrm>
            <a:off x="959321" y="1660783"/>
            <a:ext cx="4343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Zajedno</a:t>
            </a:r>
            <a:r>
              <a:rPr lang="en-US" sz="2800" dirty="0"/>
              <a:t> </a:t>
            </a:r>
            <a:r>
              <a:rPr lang="en-US" sz="2800" dirty="0" err="1"/>
              <a:t>su</a:t>
            </a:r>
            <a:r>
              <a:rPr lang="en-US" sz="2800" dirty="0"/>
              <a:t> </a:t>
            </a:r>
            <a:r>
              <a:rPr lang="en-US" sz="2800" dirty="0" err="1"/>
              <a:t>nastupali</a:t>
            </a:r>
            <a:r>
              <a:rPr lang="en-US" sz="2800" dirty="0"/>
              <a:t> </a:t>
            </a:r>
            <a:r>
              <a:rPr lang="en-US" sz="2800" dirty="0" err="1"/>
              <a:t>dok</a:t>
            </a:r>
            <a:r>
              <a:rPr lang="en-US" sz="2800" dirty="0"/>
              <a:t> on </a:t>
            </a:r>
            <a:r>
              <a:rPr lang="en-US" sz="2800" dirty="0" err="1"/>
              <a:t>nije</a:t>
            </a:r>
            <a:r>
              <a:rPr lang="en-US" sz="2800" dirty="0"/>
              <a:t> </a:t>
            </a:r>
            <a:r>
              <a:rPr lang="en-US" sz="2800" dirty="0" err="1"/>
              <a:t>postao</a:t>
            </a:r>
            <a:r>
              <a:rPr lang="en-US" sz="2800" dirty="0"/>
              <a:t> </a:t>
            </a:r>
            <a:r>
              <a:rPr lang="en-US" sz="2800" dirty="0" err="1"/>
              <a:t>poznat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 err="1"/>
              <a:t>Imali</a:t>
            </a:r>
            <a:r>
              <a:rPr lang="en-US" sz="2800" dirty="0"/>
              <a:t> </a:t>
            </a:r>
            <a:r>
              <a:rPr lang="en-US" sz="2800" dirty="0" err="1"/>
              <a:t>su</a:t>
            </a:r>
            <a:r>
              <a:rPr lang="en-US" sz="2800" dirty="0"/>
              <a:t> </a:t>
            </a:r>
            <a:r>
              <a:rPr lang="en-US" sz="2800" dirty="0" err="1"/>
              <a:t>tajnu</a:t>
            </a:r>
            <a:r>
              <a:rPr lang="en-US" sz="2800" dirty="0"/>
              <a:t> </a:t>
            </a:r>
            <a:r>
              <a:rPr lang="en-US" sz="2800" dirty="0" err="1"/>
              <a:t>sifru</a:t>
            </a:r>
            <a:r>
              <a:rPr lang="en-US" sz="2800" dirty="0"/>
              <a:t> </a:t>
            </a:r>
            <a:r>
              <a:rPr lang="en-US" sz="2800" dirty="0" err="1"/>
              <a:t>kojom</a:t>
            </a:r>
            <a:r>
              <a:rPr lang="en-US" sz="2800" dirty="0"/>
              <a:t> </a:t>
            </a:r>
            <a:r>
              <a:rPr lang="en-US" sz="2800" dirty="0" err="1"/>
              <a:t>su</a:t>
            </a:r>
            <a:r>
              <a:rPr lang="en-US" sz="2800" dirty="0"/>
              <a:t> se </a:t>
            </a:r>
            <a:r>
              <a:rPr lang="en-US" sz="2800" dirty="0" err="1"/>
              <a:t>sluzili</a:t>
            </a:r>
            <a:r>
              <a:rPr lang="en-US" sz="2800" dirty="0"/>
              <a:t> da </a:t>
            </a:r>
            <a:r>
              <a:rPr lang="en-US" sz="2800" dirty="0" err="1"/>
              <a:t>prizovu</a:t>
            </a:r>
            <a:r>
              <a:rPr lang="en-US" sz="2800" dirty="0"/>
              <a:t> </a:t>
            </a:r>
            <a:r>
              <a:rPr lang="en-US" sz="2800" dirty="0" err="1"/>
              <a:t>duhove</a:t>
            </a:r>
            <a:r>
              <a:rPr lang="en-US" sz="2800" dirty="0"/>
              <a:t>.</a:t>
            </a:r>
          </a:p>
          <a:p>
            <a:endParaRPr lang="en-US" sz="2800" dirty="0"/>
          </a:p>
          <a:p>
            <a:r>
              <a:rPr lang="en-US" sz="2800" dirty="0"/>
              <a:t>U </a:t>
            </a:r>
            <a:r>
              <a:rPr lang="en-US" sz="2800" dirty="0" err="1"/>
              <a:t>Metamorfozi</a:t>
            </a:r>
            <a:r>
              <a:rPr lang="en-US" sz="2800" dirty="0"/>
              <a:t> </a:t>
            </a:r>
            <a:r>
              <a:rPr lang="en-US" sz="2800" dirty="0" err="1"/>
              <a:t>su</a:t>
            </a:r>
            <a:r>
              <a:rPr lang="en-US" sz="2800" dirty="0"/>
              <a:t> </a:t>
            </a:r>
            <a:r>
              <a:rPr lang="en-US" sz="2800" dirty="0" err="1"/>
              <a:t>menjali</a:t>
            </a:r>
            <a:r>
              <a:rPr lang="en-US" sz="2800" dirty="0"/>
              <a:t> </a:t>
            </a:r>
            <a:r>
              <a:rPr lang="en-US" sz="2800" dirty="0" err="1"/>
              <a:t>mesta</a:t>
            </a:r>
            <a:r>
              <a:rPr lang="en-US" sz="2800" dirty="0"/>
              <a:t> u </a:t>
            </a:r>
            <a:r>
              <a:rPr lang="en-US" sz="2800" dirty="0" err="1"/>
              <a:t>sanduku</a:t>
            </a:r>
            <a:r>
              <a:rPr lang="en-US" sz="2800" dirty="0"/>
              <a:t> </a:t>
            </a:r>
            <a:r>
              <a:rPr lang="en-US" sz="2800" dirty="0" err="1"/>
              <a:t>zakljucani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>
                <a:hlinkClick r:id="rId3"/>
              </a:rPr>
              <a:t>https://www.youtube.com/watch?v=BW5CilE557w</a:t>
            </a:r>
            <a:r>
              <a:rPr lang="en-US" sz="28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71770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C8A19-60FF-F106-E1C7-36C02EEF1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</a:t>
            </a:r>
            <a:r>
              <a:rPr lang="en-US" dirty="0" err="1"/>
              <a:t>godisnjica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07F1E-FD28-D2DF-FEF8-CD3C75BE7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1901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EC4A62-02B7-A70B-F802-C936F18AA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0115" y="81280"/>
            <a:ext cx="4915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3115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1059</Words>
  <Application>Microsoft Office PowerPoint</Application>
  <PresentationFormat>Widescreen</PresentationFormat>
  <Paragraphs>62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Arial</vt:lpstr>
      <vt:lpstr>Calibri</vt:lpstr>
      <vt:lpstr>Calibri Light</vt:lpstr>
      <vt:lpstr>Georgia</vt:lpstr>
      <vt:lpstr>Google Sans</vt:lpstr>
      <vt:lpstr>Trip Sans VF</vt:lpstr>
      <vt:lpstr>Office Theme</vt:lpstr>
      <vt:lpstr>Hari Hudini Илузиониста</vt:lpstr>
      <vt:lpstr>Erik Weisz</vt:lpstr>
      <vt:lpstr>Istorija</vt:lpstr>
      <vt:lpstr>Detinjstvo </vt:lpstr>
      <vt:lpstr>Šegrtovanje i prvi nastup</vt:lpstr>
      <vt:lpstr>БРАК</vt:lpstr>
      <vt:lpstr>Supruga “Bes”</vt:lpstr>
      <vt:lpstr>Metamorfoza</vt:lpstr>
      <vt:lpstr>7. godisnjica</vt:lpstr>
      <vt:lpstr>PowerPoint Presentation</vt:lpstr>
      <vt:lpstr>Pismo zeni</vt:lpstr>
      <vt:lpstr>нови посао</vt:lpstr>
      <vt:lpstr>PowerPoint Presentation</vt:lpstr>
      <vt:lpstr>ФИЛМ</vt:lpstr>
      <vt:lpstr>SMRT</vt:lpstr>
      <vt:lpstr>ОТРОВАН?</vt:lpstr>
      <vt:lpstr>Machpelah Cemetery</vt:lpstr>
      <vt:lpstr>PowerPoint Presentation</vt:lpstr>
      <vt:lpstr>Zapusteno groblje</vt:lpstr>
      <vt:lpstr>PowerPoint Presentation</vt:lpstr>
      <vt:lpstr>PowerPoint Presentation</vt:lpstr>
      <vt:lpstr>https://www.youtube.com/watch?v=e_0fLGp42jo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Hari Hudini Илузиониста</dc:title>
  <dc:creator>Barbi Barbi</dc:creator>
  <cp:lastModifiedBy>Barbi Barbi</cp:lastModifiedBy>
  <cp:revision>13</cp:revision>
  <dcterms:created xsi:type="dcterms:W3CDTF">2023-05-28T00:52:55Z</dcterms:created>
  <dcterms:modified xsi:type="dcterms:W3CDTF">2023-06-12T09:23:05Z</dcterms:modified>
</cp:coreProperties>
</file>