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6D03B1-E8DE-4D01-AB73-AA60C3F2F0A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B29122-2A00-4478-A383-92F06BD90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PORODICA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400800" cy="1752600"/>
          </a:xfrm>
        </p:spPr>
        <p:txBody>
          <a:bodyPr>
            <a:normAutofit/>
          </a:bodyPr>
          <a:lstStyle/>
          <a:p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Genealogija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714620"/>
            <a:ext cx="352044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7601" y="3503335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Miletić</a:t>
            </a:r>
            <a:r>
              <a:rPr lang="en-US" dirty="0"/>
              <a:t> Mihajlo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635104-jewish-family-celebrating-chanukah-at-table-with-menor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71612"/>
            <a:ext cx="3320048" cy="49839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l-PL" sz="3200" i="1" dirty="0">
                <a:latin typeface="Times New Roman" pitchFamily="18" charset="0"/>
                <a:cs typeface="Times New Roman" pitchFamily="18" charset="0"/>
              </a:rPr>
              <a:t>„I reče Gospod Bog: Nije dobro da je čovek sam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.“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Biblija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2:18)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ng-Solomons-Tem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3143248"/>
            <a:ext cx="3965538" cy="28765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Genealogija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65008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586. godine p. n. e. – razaranje prvog (Solomonovog) hrama.</a:t>
            </a:r>
          </a:p>
          <a:p>
            <a:endParaRPr lang="sr-Latn-RS" dirty="0"/>
          </a:p>
          <a:p>
            <a:pPr>
              <a:buFont typeface="Arial" pitchFamily="34" charset="0"/>
              <a:buChar char="•"/>
            </a:pPr>
            <a:endParaRPr lang="sr-Latn-RS" dirty="0" smtClean="0"/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70. godine n. e. – razaranje drugog hrama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1280px-Second_Te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143248"/>
            <a:ext cx="381002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zučavanje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i verovanje u Toru ne zavise od porodičnog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porekla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važniji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su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od nečijeg nasleđa.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öln-Tora-und-Innenansicht-Synagoge-Glockengasse-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3116"/>
            <a:ext cx="3086104" cy="420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Sveštenici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Leviti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Izraeliti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Halalim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Gerim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Harurim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Mamzerim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Netinmi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Šetukim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Asufim</a:t>
            </a:r>
          </a:p>
          <a:p>
            <a:pPr marL="514350" indent="-514350">
              <a:buFont typeface="+mj-lt"/>
              <a:buAutoNum type="arabicPeriod"/>
            </a:pPr>
            <a:endParaRPr lang="sr-Latn-R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Društvene grupe: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sra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714620"/>
            <a:ext cx="3126700" cy="387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54617"/>
          </a:xfrm>
        </p:spPr>
        <p:txBody>
          <a:bodyPr>
            <a:normAutofit/>
          </a:bodyPr>
          <a:lstStyle/>
          <a:p>
            <a:r>
              <a:rPr lang="sr-Latn-R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ekhut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avot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(„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zasluge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otaca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“)</a:t>
            </a:r>
            <a:endParaRPr lang="sr-Latn-R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Bog pamti pravedna dela predaka.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Izrael Abrahams: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zasluga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– “...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pravedna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živog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potomka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povoljno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utiču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sudbinu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preminulog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pretka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„Svi Izraeliti su međusobno odgovorni jedni za druge“.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143116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edaka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pravda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dobročinstvo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r-Latn-R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ko 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čovek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želi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da bude pravedan mora istovremeno da bude i milosrdan.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5880</TotalTime>
  <Words>140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PORODICA</vt:lpstr>
      <vt:lpstr>„I reče Gospod Bog: Nije dobro da je čovek sam.“ Biblija(Postanje 2:18)  </vt:lpstr>
      <vt:lpstr>Genealogija </vt:lpstr>
      <vt:lpstr>PowerPoint Presentation</vt:lpstr>
      <vt:lpstr>Društvene grupe:</vt:lpstr>
      <vt:lpstr>PowerPoint Presentation</vt:lpstr>
      <vt:lpstr>„Svi Izraeliti su međusobno odgovorni jedni za druge“.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PORODICA</dc:title>
  <dc:creator>user</dc:creator>
  <cp:lastModifiedBy>Raka Levi</cp:lastModifiedBy>
  <cp:revision>239</cp:revision>
  <dcterms:created xsi:type="dcterms:W3CDTF">2020-11-29T14:06:26Z</dcterms:created>
  <dcterms:modified xsi:type="dcterms:W3CDTF">2020-12-06T14:28:07Z</dcterms:modified>
</cp:coreProperties>
</file>