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74" r:id="rId13"/>
    <p:sldId id="275" r:id="rId14"/>
    <p:sldId id="27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6BF1-8760-55ED-93D4-29A28EA6F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D9127-B12A-AC41-7F49-AD9A0D389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1913B-FFC7-7E1E-DB2E-9A75F11B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237B2-8A05-991E-B47A-DA123230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F9CE-EC4A-E8AC-C9F8-8F969174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0BC7-A914-6BF1-E2DB-847D7F2B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BD137-8213-0731-985F-4852DA4C2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150BA-4B00-BB26-AC80-5C39EF5A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1446E-7828-E833-D103-FB7688FF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C8BB-79DD-F681-8B74-ABA52019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64869-6394-5F75-316E-EB7A52B65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85F9C-6887-48E7-9FB7-DE7DB26A1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5A31D-0BDB-117B-490C-2B3ECC15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0E138-E4A9-CBE5-0389-1F84ED4F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565EF-F95B-03D7-D0E7-AF557D75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8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82B4-7076-E28F-DBFC-732DF977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281E8-AD5C-6AD5-8963-6CE596E0E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DB4DF-1775-9091-800D-DD5EA4905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96AD-2481-6B5A-1653-997DBDA8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6C59-363D-EFF8-94C0-476DE5AC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9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8C09-AB71-97B5-5482-218B8DE1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5560-0D45-38A7-89A3-2AF9AA0C6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828B-4CB4-F1C9-7272-8F2A7ED6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2A923-8A06-711B-57E3-6BCB5900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BD509-A564-3C7F-FE10-67F8C9F8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D0F1-666A-1473-4E73-EAB33AAA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980A-8D07-3992-00ED-4ABBE9DB1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50C2B-B353-108F-4542-C33D021DD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8BC0B-83D9-838C-475B-578BB0E2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F8CA7-9DCA-B66E-DCAA-39134DF2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324B4-9306-A349-E249-A0D9244C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5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6DE9-963C-0191-0961-1EFB8D05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092AE-CF4F-9457-AD77-51C3208A2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49047-84C9-A534-92AF-2CA4126FE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B2BE5-78EC-0EF7-C9E8-CB46E5CB9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97308-9442-F016-329B-0EFF760FE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E4829-D9AF-325C-DD32-ACE7D831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95EAE-5647-96AD-B174-01E4A85A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6912F-DA6E-A31C-6E73-A2DC8A85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AA5E-BE66-A9DB-C67C-738A4789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DADCC-95F4-38F8-170B-6EEC386B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29B89-04FA-70FF-2154-CD755311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E931A-BFF3-69CD-C784-8D2C0FA2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A286B-38FC-82BB-006A-4DFACF8D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6E32D-6042-BB82-92B7-94CBFF24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8ECE7-1D4B-D5CA-FAC0-CDC20CA2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0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A192-53F5-EB57-4D20-3722022C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67B3-35A4-3463-8D83-F771A510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79BB3-F649-F6D6-3F56-7D6CCC628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E806-C2A7-DF1F-BA6E-0238340D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153AE-5177-15C9-47F9-48DC2B52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5C603-76F2-9DD1-E045-16C033AE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A2F5-A09D-ABCF-C837-2FF1F6C4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2714C-7D3E-D455-FD97-4FDE68528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44885-B7B8-E001-46C0-5FF8D8303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FBC9A-7242-6626-02A6-2E167536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1521A-F57B-165D-C3F0-AB62C9FE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680C0-EE4C-DB4B-D16F-302FD99C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BDE33-09FB-8039-416A-D2E64FA7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97108-288B-A1AF-2759-0D3FFECB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65618-126A-5CE6-4CDD-D70768741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2249-F817-47A6-92EA-6DF316EB5BF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F41F3-8CC6-DF11-0BE8-01F5889A8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F64D-D55B-E6E5-7051-C8B3A3C70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7E55E-8836-4109-B461-7BF66447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4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23E9-15B5-4819-7671-E07512C41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RUFF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62B06-1B32-AF98-25D4-4B878FC4AF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sr-Latn-RS" sz="3600" dirty="0"/>
              <a:t>Č</a:t>
            </a:r>
            <a:r>
              <a:rPr lang="en-US" sz="3600" dirty="0" err="1"/>
              <a:t>okolade</a:t>
            </a:r>
            <a:r>
              <a:rPr lang="en-US" sz="3600" dirty="0"/>
              <a:t> </a:t>
            </a:r>
            <a:r>
              <a:rPr lang="en-US" sz="3600"/>
              <a:t>i </a:t>
            </a:r>
            <a:r>
              <a:rPr lang="en-US" sz="3600" dirty="0" err="1"/>
              <a:t>bombone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136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FD807D-D9D7-1E13-B3F3-F4BCF9D7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199" y="0"/>
            <a:ext cx="595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4E50-6696-1789-D74B-44B55FA25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33" y="0"/>
            <a:ext cx="4260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AA698-C063-84A5-9711-5BDE7C99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71462"/>
            <a:ext cx="59055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48440-6D7B-8A18-59C7-67E019E1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970280"/>
            <a:ext cx="736944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0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7F30B-9CD3-8676-F21C-A9C0F616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2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41848-3997-7076-A5D9-A695984B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72" y="0"/>
            <a:ext cx="3421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5B61FC-B714-2925-0598-3B008D18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185578"/>
            <a:ext cx="10605046" cy="64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40DC8-6E1E-36E0-268F-12EAED102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51" y="0"/>
            <a:ext cx="420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3CAAC-E0E6-DB22-BF99-0467B976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010"/>
            <a:ext cx="12192000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553DFE-263B-F6C3-2C41-D65D0657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66" y="0"/>
            <a:ext cx="5144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6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0DE5E-CD28-839E-A1FA-8B333B03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70" y="121602"/>
            <a:ext cx="4883150" cy="67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8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E5402-E213-4E7D-5075-A4CA4745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0" y="0"/>
            <a:ext cx="1093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7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86EB-19DD-2813-C4B9-7413A36B27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E5A8E-57E5-087B-319F-3E5C4A5341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7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54145-C5E9-821D-8D46-2ED6DA17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13" y="0"/>
            <a:ext cx="4809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7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65AD6-BEDC-D451-23CA-FFA18190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990" y="0"/>
            <a:ext cx="4732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6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EE5C7-B938-90D3-C309-A0A5EF1B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6" y="0"/>
            <a:ext cx="10018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1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8C527-D7CB-091D-122F-5DB95A38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366712"/>
            <a:ext cx="82391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8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3B29DC-EC6C-2B50-C5ED-C1FA7BDE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6" y="0"/>
            <a:ext cx="10018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97188-D0E0-5025-86A0-8BD0A6E00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252" y="0"/>
            <a:ext cx="475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8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3E286-1CD5-FD5E-12D6-74D6462F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6" y="0"/>
            <a:ext cx="10018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6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7</Words>
  <Application>Microsoft Office PowerPoint</Application>
  <PresentationFormat>Widescreen</PresentationFormat>
  <Paragraphs>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RUFF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RUFF</dc:title>
  <dc:creator>Raka Levi</dc:creator>
  <cp:lastModifiedBy>Raka Levi</cp:lastModifiedBy>
  <cp:revision>5</cp:revision>
  <dcterms:created xsi:type="dcterms:W3CDTF">2024-03-29T13:57:31Z</dcterms:created>
  <dcterms:modified xsi:type="dcterms:W3CDTF">2024-04-04T15:08:30Z</dcterms:modified>
</cp:coreProperties>
</file>